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431" r:id="rId2"/>
    <p:sldId id="436" r:id="rId3"/>
    <p:sldId id="440" r:id="rId4"/>
    <p:sldId id="441" r:id="rId5"/>
    <p:sldId id="442" r:id="rId6"/>
    <p:sldId id="433" r:id="rId7"/>
    <p:sldId id="434" r:id="rId8"/>
    <p:sldId id="443" r:id="rId9"/>
    <p:sldId id="444" r:id="rId10"/>
    <p:sldId id="446" r:id="rId11"/>
    <p:sldId id="448" r:id="rId12"/>
    <p:sldId id="449" r:id="rId13"/>
    <p:sldId id="450" r:id="rId14"/>
    <p:sldId id="4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F09"/>
    <a:srgbClr val="FFD500"/>
    <a:srgbClr val="C9BA02"/>
    <a:srgbClr val="6D8F7D"/>
    <a:srgbClr val="5F85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88653"/>
  </p:normalViewPr>
  <p:slideViewPr>
    <p:cSldViewPr snapToGrid="0">
      <p:cViewPr varScale="1">
        <p:scale>
          <a:sx n="100" d="100"/>
          <a:sy n="100" d="100"/>
        </p:scale>
        <p:origin x="168"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FC9E7-48B6-9448-B6E0-DFF35659777B}"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B337AC-A50F-CD48-AE31-3049857B0CC8}" type="slidenum">
              <a:rPr lang="en-US" smtClean="0"/>
              <a:t>‹#›</a:t>
            </a:fld>
            <a:endParaRPr lang="en-US"/>
          </a:p>
        </p:txBody>
      </p:sp>
    </p:spTree>
    <p:extLst>
      <p:ext uri="{BB962C8B-B14F-4D97-AF65-F5344CB8AC3E}">
        <p14:creationId xmlns:p14="http://schemas.microsoft.com/office/powerpoint/2010/main" val="658205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B337AC-A50F-CD48-AE31-3049857B0CC8}" type="slidenum">
              <a:rPr lang="en-US" smtClean="0"/>
              <a:t>1</a:t>
            </a:fld>
            <a:endParaRPr lang="en-US"/>
          </a:p>
        </p:txBody>
      </p:sp>
    </p:spTree>
    <p:extLst>
      <p:ext uri="{BB962C8B-B14F-4D97-AF65-F5344CB8AC3E}">
        <p14:creationId xmlns:p14="http://schemas.microsoft.com/office/powerpoint/2010/main" val="554574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Any items that have not been checked within the checklist should be your Pack’s next initiative – the secondary list is composed of bonuses/additional ideas.</a:t>
            </a:r>
          </a:p>
        </p:txBody>
      </p:sp>
      <p:sp>
        <p:nvSpPr>
          <p:cNvPr id="4" name="Slide Number Placeholder 3"/>
          <p:cNvSpPr>
            <a:spLocks noGrp="1"/>
          </p:cNvSpPr>
          <p:nvPr>
            <p:ph type="sldNum" sz="quarter" idx="5"/>
          </p:nvPr>
        </p:nvSpPr>
        <p:spPr/>
        <p:txBody>
          <a:bodyPr/>
          <a:lstStyle/>
          <a:p>
            <a:fld id="{A504CFB0-B92B-884D-8816-77981249C26E}" type="slidenum">
              <a:rPr lang="en-US" smtClean="0"/>
              <a:t>10</a:t>
            </a:fld>
            <a:endParaRPr lang="en-US"/>
          </a:p>
        </p:txBody>
      </p:sp>
    </p:spTree>
    <p:extLst>
      <p:ext uri="{BB962C8B-B14F-4D97-AF65-F5344CB8AC3E}">
        <p14:creationId xmlns:p14="http://schemas.microsoft.com/office/powerpoint/2010/main" val="3420244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A504CFB0-B92B-884D-8816-77981249C26E}" type="slidenum">
              <a:rPr lang="en-US" smtClean="0"/>
              <a:t>11</a:t>
            </a:fld>
            <a:endParaRPr lang="en-US"/>
          </a:p>
        </p:txBody>
      </p:sp>
    </p:spTree>
    <p:extLst>
      <p:ext uri="{BB962C8B-B14F-4D97-AF65-F5344CB8AC3E}">
        <p14:creationId xmlns:p14="http://schemas.microsoft.com/office/powerpoint/2010/main" val="376390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you need assistance with asking local businesses and/or need more All-Star cards/bracelets, feel free to connect with </a:t>
            </a:r>
            <a:r>
              <a:rPr lang="en-US" b="0" dirty="0" err="1"/>
              <a:t>Malaina.Saha@pinkyswear.org</a:t>
            </a:r>
            <a:r>
              <a:rPr lang="en-US" b="0" dirty="0"/>
              <a:t>.</a:t>
            </a:r>
          </a:p>
        </p:txBody>
      </p:sp>
      <p:sp>
        <p:nvSpPr>
          <p:cNvPr id="4" name="Slide Number Placeholder 3"/>
          <p:cNvSpPr>
            <a:spLocks noGrp="1"/>
          </p:cNvSpPr>
          <p:nvPr>
            <p:ph type="sldNum" sz="quarter" idx="5"/>
          </p:nvPr>
        </p:nvSpPr>
        <p:spPr/>
        <p:txBody>
          <a:bodyPr/>
          <a:lstStyle/>
          <a:p>
            <a:fld id="{A504CFB0-B92B-884D-8816-77981249C26E}" type="slidenum">
              <a:rPr lang="en-US" smtClean="0"/>
              <a:t>12</a:t>
            </a:fld>
            <a:endParaRPr lang="en-US"/>
          </a:p>
        </p:txBody>
      </p:sp>
    </p:spTree>
    <p:extLst>
      <p:ext uri="{BB962C8B-B14F-4D97-AF65-F5344CB8AC3E}">
        <p14:creationId xmlns:p14="http://schemas.microsoft.com/office/powerpoint/2010/main" val="1033936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A504CFB0-B92B-884D-8816-77981249C26E}" type="slidenum">
              <a:rPr lang="en-US" smtClean="0"/>
              <a:t>13</a:t>
            </a:fld>
            <a:endParaRPr lang="en-US"/>
          </a:p>
        </p:txBody>
      </p:sp>
    </p:spTree>
    <p:extLst>
      <p:ext uri="{BB962C8B-B14F-4D97-AF65-F5344CB8AC3E}">
        <p14:creationId xmlns:p14="http://schemas.microsoft.com/office/powerpoint/2010/main" val="417738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3-4 are meant for e-board members; these are additional resources to consider and evaluate before hosting a general/interest meeting.</a:t>
            </a:r>
          </a:p>
          <a:p>
            <a:r>
              <a:rPr lang="en-US" dirty="0"/>
              <a:t>*Agenda may be manipulated to add and/or delete certain topics. Before deleting, please read over the resources first.</a:t>
            </a:r>
          </a:p>
        </p:txBody>
      </p:sp>
      <p:sp>
        <p:nvSpPr>
          <p:cNvPr id="4" name="Slide Number Placeholder 3"/>
          <p:cNvSpPr>
            <a:spLocks noGrp="1"/>
          </p:cNvSpPr>
          <p:nvPr>
            <p:ph type="sldNum" sz="quarter" idx="5"/>
          </p:nvPr>
        </p:nvSpPr>
        <p:spPr/>
        <p:txBody>
          <a:bodyPr/>
          <a:lstStyle/>
          <a:p>
            <a:fld id="{A504CFB0-B92B-884D-8816-77981249C26E}" type="slidenum">
              <a:rPr lang="en-US" smtClean="0"/>
              <a:t>2</a:t>
            </a:fld>
            <a:endParaRPr lang="en-US"/>
          </a:p>
        </p:txBody>
      </p:sp>
    </p:spTree>
    <p:extLst>
      <p:ext uri="{BB962C8B-B14F-4D97-AF65-F5344CB8AC3E}">
        <p14:creationId xmlns:p14="http://schemas.microsoft.com/office/powerpoint/2010/main" val="424182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you need assistance on descriptions of e-board roles and/or questions on how to create a Google/Teams Form, please reach out to the regional leader, Gabriella Del Rio, at </a:t>
            </a:r>
            <a:r>
              <a:rPr lang="en-US" b="0" dirty="0" err="1"/>
              <a:t>Gabriella.DelRio@pinkyswear.org</a:t>
            </a:r>
            <a:r>
              <a:rPr lang="en-US" b="0" dirty="0"/>
              <a:t>.</a:t>
            </a:r>
          </a:p>
        </p:txBody>
      </p:sp>
      <p:sp>
        <p:nvSpPr>
          <p:cNvPr id="4" name="Slide Number Placeholder 3"/>
          <p:cNvSpPr>
            <a:spLocks noGrp="1"/>
          </p:cNvSpPr>
          <p:nvPr>
            <p:ph type="sldNum" sz="quarter" idx="5"/>
          </p:nvPr>
        </p:nvSpPr>
        <p:spPr/>
        <p:txBody>
          <a:bodyPr/>
          <a:lstStyle/>
          <a:p>
            <a:fld id="{A504CFB0-B92B-884D-8816-77981249C26E}" type="slidenum">
              <a:rPr lang="en-US" smtClean="0"/>
              <a:t>3</a:t>
            </a:fld>
            <a:endParaRPr lang="en-US"/>
          </a:p>
        </p:txBody>
      </p:sp>
    </p:spTree>
    <p:extLst>
      <p:ext uri="{BB962C8B-B14F-4D97-AF65-F5344CB8AC3E}">
        <p14:creationId xmlns:p14="http://schemas.microsoft.com/office/powerpoint/2010/main" val="29813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A504CFB0-B92B-884D-8816-77981249C26E}" type="slidenum">
              <a:rPr lang="en-US" smtClean="0"/>
              <a:t>4</a:t>
            </a:fld>
            <a:endParaRPr lang="en-US"/>
          </a:p>
        </p:txBody>
      </p:sp>
    </p:spTree>
    <p:extLst>
      <p:ext uri="{BB962C8B-B14F-4D97-AF65-F5344CB8AC3E}">
        <p14:creationId xmlns:p14="http://schemas.microsoft.com/office/powerpoint/2010/main" val="355612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Prizes are certainly optional, especially depending on your club’s budget, allocated from your campus. If prizes are provided, the ideas above are mainly orange to remain in spirit of the </a:t>
            </a:r>
            <a:r>
              <a:rPr lang="en-US" b="1" dirty="0"/>
              <a:t>Orange Envelope Challenge</a:t>
            </a:r>
            <a:r>
              <a:rPr lang="en-US" dirty="0"/>
              <a:t> and to keep participants motivated and excited about the challenge throughout March.</a:t>
            </a:r>
          </a:p>
        </p:txBody>
      </p:sp>
      <p:sp>
        <p:nvSpPr>
          <p:cNvPr id="4" name="Slide Number Placeholder 3"/>
          <p:cNvSpPr>
            <a:spLocks noGrp="1"/>
          </p:cNvSpPr>
          <p:nvPr>
            <p:ph type="sldNum" sz="quarter" idx="5"/>
          </p:nvPr>
        </p:nvSpPr>
        <p:spPr/>
        <p:txBody>
          <a:bodyPr/>
          <a:lstStyle/>
          <a:p>
            <a:fld id="{A504CFB0-B92B-884D-8816-77981249C26E}" type="slidenum">
              <a:rPr lang="en-US" smtClean="0"/>
              <a:t>5</a:t>
            </a:fld>
            <a:endParaRPr lang="en-US"/>
          </a:p>
        </p:txBody>
      </p:sp>
    </p:spTree>
    <p:extLst>
      <p:ext uri="{BB962C8B-B14F-4D97-AF65-F5344CB8AC3E}">
        <p14:creationId xmlns:p14="http://schemas.microsoft.com/office/powerpoint/2010/main" val="295457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and your campus are the difference for All-Stars and their families. It is with your campus community and network that will enable the Foundation to say “yes” to every family impacted by pediatric cancer and in need of financial and emotional assistance by sharing the Pack program and guiding fundraising efforts.</a:t>
            </a:r>
          </a:p>
          <a:p>
            <a:endParaRPr lang="en-US" dirty="0"/>
          </a:p>
          <a:p>
            <a:r>
              <a:rPr lang="en-US" b="0" u="sng" dirty="0"/>
              <a:t>Share the Values of the Foundation</a:t>
            </a:r>
            <a:r>
              <a:rPr lang="en-US" b="0" u="none" dirty="0"/>
              <a:t>:</a:t>
            </a:r>
          </a:p>
          <a:p>
            <a:pPr marL="171450" indent="-171450">
              <a:buFont typeface="Arial" panose="020B0604020202020204" pitchFamily="34" charset="0"/>
              <a:buChar char="•"/>
            </a:pPr>
            <a:r>
              <a:rPr lang="en-US" b="1" u="none" dirty="0"/>
              <a:t>Compassion</a:t>
            </a:r>
            <a:r>
              <a:rPr lang="en-US" b="0" u="none" dirty="0"/>
              <a:t>: Share our All-Star and their family’s stories with empathy and sincerity. Be kind and patient with your fellow Pinky Swear Pack members. Remember the Pack mission: helping kids with cancer and their families.</a:t>
            </a:r>
          </a:p>
          <a:p>
            <a:pPr marL="171450" indent="-171450">
              <a:buFont typeface="Arial" panose="020B0604020202020204" pitchFamily="34" charset="0"/>
              <a:buChar char="•"/>
            </a:pPr>
            <a:r>
              <a:rPr lang="en-US" b="1" u="none" dirty="0"/>
              <a:t>Collaboration</a:t>
            </a:r>
            <a:r>
              <a:rPr lang="en-US" b="0" u="none" dirty="0"/>
              <a:t>: The Pinky Swear community grows evermore when you and your members work together. Furthermore, the Pinky Swear community grows larger by collaborating with your campus community, including different clubs, professional organizations, departments, alumni, local community, etc. Use your networks to share the Pinky Swear Pack mission and for the Foundation to support All-Star families’ </a:t>
            </a:r>
            <a:r>
              <a:rPr lang="en-US" altLang="en-US" dirty="0">
                <a:cs typeface="Calibri" panose="020F0502020204030204" pitchFamily="34" charset="0"/>
              </a:rPr>
              <a:t>immediate needs, facilitate family fun experiences, and alleviate financial obligations of rent, mortgages, car payments, utility bills, groceries, gas, etc.</a:t>
            </a:r>
          </a:p>
          <a:p>
            <a:pPr marL="171450" indent="-171450">
              <a:buFont typeface="Arial" panose="020B0604020202020204" pitchFamily="34" charset="0"/>
              <a:buChar char="•"/>
            </a:pPr>
            <a:r>
              <a:rPr lang="en-US" b="1" u="none" dirty="0">
                <a:cs typeface="Calibri" panose="020F0502020204030204" pitchFamily="34" charset="0"/>
              </a:rPr>
              <a:t>Celebration</a:t>
            </a:r>
            <a:r>
              <a:rPr lang="en-US" b="0" u="none" dirty="0">
                <a:cs typeface="Calibri" panose="020F0502020204030204" pitchFamily="34" charset="0"/>
              </a:rPr>
              <a:t>: Celebrate success of all sizes within the Pinkly Swear community. You are the leaders that are making strides toward pediatric cancer awareness and supporting All-Stars and their families. Your pinky promise means the world to us. We celebrate your campus everyday, and you should celebrate and honor each milestone that your campus makes for kids with cancer and their families.</a:t>
            </a:r>
            <a:endParaRPr lang="en-US" b="1" u="none" dirty="0"/>
          </a:p>
        </p:txBody>
      </p:sp>
      <p:sp>
        <p:nvSpPr>
          <p:cNvPr id="4" name="Slide Number Placeholder 3"/>
          <p:cNvSpPr>
            <a:spLocks noGrp="1"/>
          </p:cNvSpPr>
          <p:nvPr>
            <p:ph type="sldNum" sz="quarter" idx="5"/>
          </p:nvPr>
        </p:nvSpPr>
        <p:spPr/>
        <p:txBody>
          <a:bodyPr/>
          <a:lstStyle/>
          <a:p>
            <a:fld id="{A504CFB0-B92B-884D-8816-77981249C26E}" type="slidenum">
              <a:rPr lang="en-US" smtClean="0"/>
              <a:t>6</a:t>
            </a:fld>
            <a:endParaRPr lang="en-US"/>
          </a:p>
        </p:txBody>
      </p:sp>
    </p:spTree>
    <p:extLst>
      <p:ext uri="{BB962C8B-B14F-4D97-AF65-F5344CB8AC3E}">
        <p14:creationId xmlns:p14="http://schemas.microsoft.com/office/powerpoint/2010/main" val="795238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504CFB0-B92B-884D-8816-77981249C26E}" type="slidenum">
              <a:rPr lang="en-US" smtClean="0"/>
              <a:t>7</a:t>
            </a:fld>
            <a:endParaRPr lang="en-US"/>
          </a:p>
        </p:txBody>
      </p:sp>
    </p:spTree>
    <p:extLst>
      <p:ext uri="{BB962C8B-B14F-4D97-AF65-F5344CB8AC3E}">
        <p14:creationId xmlns:p14="http://schemas.microsoft.com/office/powerpoint/2010/main" val="3527760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A504CFB0-B92B-884D-8816-77981249C26E}" type="slidenum">
              <a:rPr lang="en-US" smtClean="0"/>
              <a:t>8</a:t>
            </a:fld>
            <a:endParaRPr lang="en-US"/>
          </a:p>
        </p:txBody>
      </p:sp>
    </p:spTree>
    <p:extLst>
      <p:ext uri="{BB962C8B-B14F-4D97-AF65-F5344CB8AC3E}">
        <p14:creationId xmlns:p14="http://schemas.microsoft.com/office/powerpoint/2010/main" val="1230838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B337AC-A50F-CD48-AE31-3049857B0CC8}" type="slidenum">
              <a:rPr lang="en-US" smtClean="0"/>
              <a:t>9</a:t>
            </a:fld>
            <a:endParaRPr lang="en-US"/>
          </a:p>
        </p:txBody>
      </p:sp>
    </p:spTree>
    <p:extLst>
      <p:ext uri="{BB962C8B-B14F-4D97-AF65-F5344CB8AC3E}">
        <p14:creationId xmlns:p14="http://schemas.microsoft.com/office/powerpoint/2010/main" val="424605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B654AC-A209-72B2-6BD4-3114FE785E64}"/>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2" name="Title 1">
            <a:extLst>
              <a:ext uri="{FF2B5EF4-FFF2-40B4-BE49-F238E27FC236}">
                <a16:creationId xmlns:a16="http://schemas.microsoft.com/office/drawing/2014/main" id="{4DF02757-3BA4-6542-8484-2B64828FACD5}"/>
              </a:ext>
            </a:extLst>
          </p:cNvPr>
          <p:cNvSpPr>
            <a:spLocks noGrp="1"/>
          </p:cNvSpPr>
          <p:nvPr>
            <p:ph type="ctrTitle"/>
          </p:nvPr>
        </p:nvSpPr>
        <p:spPr>
          <a:xfrm>
            <a:off x="838200" y="2881071"/>
            <a:ext cx="9144000" cy="2387600"/>
          </a:xfrm>
        </p:spPr>
        <p:txBody>
          <a:bodyPr anchor="b"/>
          <a:lstStyle>
            <a:lvl1pPr algn="l">
              <a:defRPr sz="6000" b="1" i="0">
                <a:solidFill>
                  <a:schemeClr val="bg1"/>
                </a:solidFill>
                <a:latin typeface="Proxima Nova Black"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1CF5538-2ACB-FC4C-87F7-D4E0FE3DBCED}"/>
              </a:ext>
            </a:extLst>
          </p:cNvPr>
          <p:cNvSpPr>
            <a:spLocks noGrp="1"/>
          </p:cNvSpPr>
          <p:nvPr>
            <p:ph type="subTitle" idx="1"/>
          </p:nvPr>
        </p:nvSpPr>
        <p:spPr>
          <a:xfrm>
            <a:off x="838200" y="5360746"/>
            <a:ext cx="9144000" cy="562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FB0DAE5E-BF66-A74B-923A-812362546628}"/>
              </a:ext>
            </a:extLst>
          </p:cNvPr>
          <p:cNvSpPr>
            <a:spLocks noGrp="1"/>
          </p:cNvSpPr>
          <p:nvPr>
            <p:ph type="ftr" sz="quarter" idx="11"/>
          </p:nvPr>
        </p:nvSpPr>
        <p:spPr/>
        <p:txBody>
          <a:bodyPr/>
          <a:lstStyle>
            <a:lvl1pPr>
              <a:defRPr b="0" i="0">
                <a:solidFill>
                  <a:schemeClr val="bg1"/>
                </a:solidFill>
                <a:latin typeface="Proxima Nova" panose="02000506030000020004" pitchFamily="2" charset="0"/>
              </a:defRPr>
            </a:lvl1pPr>
          </a:lstStyle>
          <a:p>
            <a:r>
              <a:rPr lang="en-US" dirty="0" err="1"/>
              <a:t>pinkyswear.org</a:t>
            </a:r>
            <a:endParaRPr lang="en-US" dirty="0"/>
          </a:p>
        </p:txBody>
      </p:sp>
    </p:spTree>
    <p:extLst>
      <p:ext uri="{BB962C8B-B14F-4D97-AF65-F5344CB8AC3E}">
        <p14:creationId xmlns:p14="http://schemas.microsoft.com/office/powerpoint/2010/main" val="313752488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7F7F2-8121-6A4E-B9CB-C409EF9BF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4CBF957-B4E2-F344-8478-56E2D5628022}"/>
              </a:ext>
            </a:extLst>
          </p:cNvPr>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sp>
        <p:nvSpPr>
          <p:cNvPr id="4" name="Text Placeholder 3">
            <a:extLst>
              <a:ext uri="{FF2B5EF4-FFF2-40B4-BE49-F238E27FC236}">
                <a16:creationId xmlns:a16="http://schemas.microsoft.com/office/drawing/2014/main" id="{6BEE0DC9-2CE5-7F4D-BA48-D832BC1F2EBD}"/>
              </a:ext>
            </a:extLst>
          </p:cNvPr>
          <p:cNvSpPr>
            <a:spLocks noGrp="1"/>
          </p:cNvSpPr>
          <p:nvPr>
            <p:ph type="body" sz="half" idx="2"/>
          </p:nvPr>
        </p:nvSpPr>
        <p:spPr>
          <a:xfrm>
            <a:off x="839788" y="2305318"/>
            <a:ext cx="3932237" cy="35636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D103261-40C9-2C42-B124-0E1513A87F77}"/>
              </a:ext>
            </a:extLst>
          </p:cNvPr>
          <p:cNvSpPr/>
          <p:nvPr userDrawn="1"/>
        </p:nvSpPr>
        <p:spPr>
          <a:xfrm rot="16200000" flipH="1">
            <a:off x="2778324" y="212925"/>
            <a:ext cx="48815" cy="3932238"/>
          </a:xfrm>
          <a:prstGeom prst="rect">
            <a:avLst/>
          </a:prstGeom>
          <a:solidFill>
            <a:srgbClr val="024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9" name="Footer Placeholder 4">
            <a:extLst>
              <a:ext uri="{FF2B5EF4-FFF2-40B4-BE49-F238E27FC236}">
                <a16:creationId xmlns:a16="http://schemas.microsoft.com/office/drawing/2014/main" id="{99A95DA8-73FE-4758-2949-1BF4DB96C50E}"/>
              </a:ext>
            </a:extLst>
          </p:cNvPr>
          <p:cNvSpPr>
            <a:spLocks noGrp="1"/>
          </p:cNvSpPr>
          <p:nvPr>
            <p:ph type="ftr" sz="quarter" idx="11"/>
          </p:nvPr>
        </p:nvSpPr>
        <p:spPr>
          <a:xfrm>
            <a:off x="4038600" y="6356350"/>
            <a:ext cx="4114800" cy="365125"/>
          </a:xfrm>
        </p:spPr>
        <p:txBody>
          <a:bodyPr/>
          <a:lstStyle>
            <a:lvl1pPr>
              <a:defRPr b="0" i="1">
                <a:solidFill>
                  <a:srgbClr val="024B92"/>
                </a:solidFill>
                <a:latin typeface="Proxima Nova" panose="02000506030000020004" pitchFamily="2" charset="0"/>
              </a:defRPr>
            </a:lvl1pPr>
          </a:lstStyle>
          <a:p>
            <a:r>
              <a:rPr lang="en-US" dirty="0" err="1"/>
              <a:t>pinkyswear.org</a:t>
            </a:r>
            <a:endParaRPr lang="en-US" dirty="0"/>
          </a:p>
        </p:txBody>
      </p:sp>
      <p:pic>
        <p:nvPicPr>
          <p:cNvPr id="10" name="Picture 9" descr="A blue and orange hands making a hand gesture&#10;&#10;Description automatically generated">
            <a:extLst>
              <a:ext uri="{FF2B5EF4-FFF2-40B4-BE49-F238E27FC236}">
                <a16:creationId xmlns:a16="http://schemas.microsoft.com/office/drawing/2014/main" id="{54825E51-C416-2C11-382F-A612DA317CD0}"/>
              </a:ext>
            </a:extLst>
          </p:cNvPr>
          <p:cNvPicPr>
            <a:picLocks noChangeAspect="1"/>
          </p:cNvPicPr>
          <p:nvPr userDrawn="1"/>
        </p:nvPicPr>
        <p:blipFill>
          <a:blip r:embed="rId2"/>
          <a:stretch>
            <a:fillRect/>
          </a:stretch>
        </p:blipFill>
        <p:spPr>
          <a:xfrm>
            <a:off x="10781317" y="5861050"/>
            <a:ext cx="985234" cy="985234"/>
          </a:xfrm>
          <a:prstGeom prst="rect">
            <a:avLst/>
          </a:prstGeom>
        </p:spPr>
      </p:pic>
    </p:spTree>
    <p:extLst>
      <p:ext uri="{BB962C8B-B14F-4D97-AF65-F5344CB8AC3E}">
        <p14:creationId xmlns:p14="http://schemas.microsoft.com/office/powerpoint/2010/main" val="363943476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B654AC-A209-72B2-6BD4-3114FE785E64}"/>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2" name="Title 1">
            <a:extLst>
              <a:ext uri="{FF2B5EF4-FFF2-40B4-BE49-F238E27FC236}">
                <a16:creationId xmlns:a16="http://schemas.microsoft.com/office/drawing/2014/main" id="{4DF02757-3BA4-6542-8484-2B64828FACD5}"/>
              </a:ext>
            </a:extLst>
          </p:cNvPr>
          <p:cNvSpPr>
            <a:spLocks noGrp="1"/>
          </p:cNvSpPr>
          <p:nvPr>
            <p:ph type="ctrTitle"/>
          </p:nvPr>
        </p:nvSpPr>
        <p:spPr>
          <a:xfrm>
            <a:off x="838200" y="2881071"/>
            <a:ext cx="9144000"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1CF5538-2ACB-FC4C-87F7-D4E0FE3DBCED}"/>
              </a:ext>
            </a:extLst>
          </p:cNvPr>
          <p:cNvSpPr>
            <a:spLocks noGrp="1"/>
          </p:cNvSpPr>
          <p:nvPr>
            <p:ph type="subTitle" idx="1"/>
          </p:nvPr>
        </p:nvSpPr>
        <p:spPr>
          <a:xfrm>
            <a:off x="838200" y="5360746"/>
            <a:ext cx="9144000" cy="562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17346447"/>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1B0252-4437-7A7A-B07B-951720C0BCC5}"/>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a:p>
        </p:txBody>
      </p:sp>
      <p:sp>
        <p:nvSpPr>
          <p:cNvPr id="6" name="TextBox 5">
            <a:extLst>
              <a:ext uri="{FF2B5EF4-FFF2-40B4-BE49-F238E27FC236}">
                <a16:creationId xmlns:a16="http://schemas.microsoft.com/office/drawing/2014/main" id="{D622261E-EB35-9F21-E3C7-923E28DF192C}"/>
              </a:ext>
            </a:extLst>
          </p:cNvPr>
          <p:cNvSpPr txBox="1"/>
          <p:nvPr userDrawn="1"/>
        </p:nvSpPr>
        <p:spPr>
          <a:xfrm>
            <a:off x="521704" y="3136612"/>
            <a:ext cx="9904558" cy="1200329"/>
          </a:xfrm>
          <a:prstGeom prst="rect">
            <a:avLst/>
          </a:prstGeom>
          <a:noFill/>
        </p:spPr>
        <p:txBody>
          <a:bodyPr wrap="square">
            <a:spAutoFit/>
          </a:bodyPr>
          <a:lstStyle/>
          <a:p>
            <a:r>
              <a:rPr lang="en-US" sz="3600" b="1" spc="-150" dirty="0">
                <a:solidFill>
                  <a:schemeClr val="bg1"/>
                </a:solidFill>
                <a:latin typeface="Proxima Nova" panose="02000506030000020004" pitchFamily="2" charset="0"/>
              </a:rPr>
              <a:t>Helping </a:t>
            </a:r>
            <a:r>
              <a:rPr lang="en-US" sz="3600" b="1" spc="-150" dirty="0">
                <a:solidFill>
                  <a:srgbClr val="F8981D"/>
                </a:solidFill>
                <a:latin typeface="Proxima Nova" panose="02000506030000020004" pitchFamily="2" charset="0"/>
              </a:rPr>
              <a:t>kids with cancer </a:t>
            </a:r>
            <a:r>
              <a:rPr lang="en-US" sz="3600" b="1" spc="-150" dirty="0">
                <a:solidFill>
                  <a:schemeClr val="bg1"/>
                </a:solidFill>
                <a:latin typeface="Proxima Nova" panose="02000506030000020004" pitchFamily="2" charset="0"/>
              </a:rPr>
              <a:t>and their families with financial and emotional support.</a:t>
            </a:r>
            <a:endParaRPr lang="en-US" sz="3600" b="1" spc="-150" dirty="0">
              <a:latin typeface="Proxima Nova" panose="02000506030000020004" pitchFamily="2" charset="0"/>
            </a:endParaRPr>
          </a:p>
        </p:txBody>
      </p:sp>
      <p:pic>
        <p:nvPicPr>
          <p:cNvPr id="7" name="Picture 6" descr="Text&#10;&#10;Description automatically generated">
            <a:extLst>
              <a:ext uri="{FF2B5EF4-FFF2-40B4-BE49-F238E27FC236}">
                <a16:creationId xmlns:a16="http://schemas.microsoft.com/office/drawing/2014/main" id="{B5766B92-6E8B-E919-37A5-694DE6083FB2}"/>
              </a:ext>
            </a:extLst>
          </p:cNvPr>
          <p:cNvPicPr>
            <a:picLocks noChangeAspect="1"/>
          </p:cNvPicPr>
          <p:nvPr userDrawn="1"/>
        </p:nvPicPr>
        <p:blipFill rotWithShape="1">
          <a:blip r:embed="rId2"/>
          <a:srcRect t="-14028" r="70446"/>
          <a:stretch/>
        </p:blipFill>
        <p:spPr>
          <a:xfrm>
            <a:off x="652332" y="2420845"/>
            <a:ext cx="903883" cy="576017"/>
          </a:xfrm>
          <a:prstGeom prst="rect">
            <a:avLst/>
          </a:prstGeom>
        </p:spPr>
      </p:pic>
      <p:sp>
        <p:nvSpPr>
          <p:cNvPr id="8" name="Footer Placeholder 2">
            <a:extLst>
              <a:ext uri="{FF2B5EF4-FFF2-40B4-BE49-F238E27FC236}">
                <a16:creationId xmlns:a16="http://schemas.microsoft.com/office/drawing/2014/main" id="{C34525D4-76DC-8B96-20F5-DE93B5E3D12A}"/>
              </a:ext>
            </a:extLst>
          </p:cNvPr>
          <p:cNvSpPr>
            <a:spLocks noGrp="1"/>
          </p:cNvSpPr>
          <p:nvPr>
            <p:ph type="ftr" sz="quarter" idx="11"/>
          </p:nvPr>
        </p:nvSpPr>
        <p:spPr>
          <a:xfrm>
            <a:off x="4038600" y="6356350"/>
            <a:ext cx="4114800" cy="365125"/>
          </a:xfrm>
        </p:spPr>
        <p:txBody>
          <a:bodyPr/>
          <a:lstStyle>
            <a:lvl1pPr>
              <a:defRPr sz="1800" b="0" i="1">
                <a:solidFill>
                  <a:schemeClr val="bg1">
                    <a:lumMod val="85000"/>
                  </a:schemeClr>
                </a:solidFill>
                <a:latin typeface="Proxima Nova" panose="02000506030000020004" pitchFamily="2" charset="0"/>
              </a:defRPr>
            </a:lvl1pPr>
          </a:lstStyle>
          <a:p>
            <a:r>
              <a:rPr lang="en-US" dirty="0" err="1"/>
              <a:t>pinkyswear.org</a:t>
            </a:r>
            <a:endParaRPr lang="en-US" dirty="0"/>
          </a:p>
        </p:txBody>
      </p:sp>
    </p:spTree>
    <p:extLst>
      <p:ext uri="{BB962C8B-B14F-4D97-AF65-F5344CB8AC3E}">
        <p14:creationId xmlns:p14="http://schemas.microsoft.com/office/powerpoint/2010/main" val="3976097082"/>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 Member Presenter Inf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F8A6BF-5DE5-C3AF-FEB8-7AB2087DC8BE}"/>
              </a:ext>
            </a:extLst>
          </p:cNvPr>
          <p:cNvSpPr/>
          <p:nvPr userDrawn="1"/>
        </p:nvSpPr>
        <p:spPr>
          <a:xfrm rot="16200000">
            <a:off x="7316244" y="1982245"/>
            <a:ext cx="6858001" cy="2893512"/>
          </a:xfrm>
          <a:prstGeom prst="rect">
            <a:avLst/>
          </a:prstGeom>
          <a:gradFill flip="none" rotWithShape="1">
            <a:gsLst>
              <a:gs pos="0">
                <a:srgbClr val="024B92">
                  <a:shade val="30000"/>
                  <a:satMod val="115000"/>
                </a:srgbClr>
              </a:gs>
              <a:gs pos="14000">
                <a:srgbClr val="024B92">
                  <a:shade val="67500"/>
                  <a:satMod val="115000"/>
                </a:srgbClr>
              </a:gs>
              <a:gs pos="100000">
                <a:srgbClr val="024B9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11" name="Title 1">
            <a:extLst>
              <a:ext uri="{FF2B5EF4-FFF2-40B4-BE49-F238E27FC236}">
                <a16:creationId xmlns:a16="http://schemas.microsoft.com/office/drawing/2014/main" id="{1475FEE0-B9A3-41E6-5078-A059E171A9C4}"/>
              </a:ext>
            </a:extLst>
          </p:cNvPr>
          <p:cNvSpPr>
            <a:spLocks noGrp="1"/>
          </p:cNvSpPr>
          <p:nvPr>
            <p:ph type="ctrTitle" hasCustomPrompt="1"/>
          </p:nvPr>
        </p:nvSpPr>
        <p:spPr>
          <a:xfrm>
            <a:off x="683894" y="5778326"/>
            <a:ext cx="7188200" cy="826225"/>
          </a:xfrm>
        </p:spPr>
        <p:txBody>
          <a:bodyPr anchor="t">
            <a:normAutofit/>
          </a:bodyPr>
          <a:lstStyle>
            <a:lvl1pPr algn="l">
              <a:defRPr sz="3600" b="0" i="0">
                <a:solidFill>
                  <a:srgbClr val="024B92"/>
                </a:solidFill>
                <a:latin typeface="Proxima Nova" panose="02000506030000020004" pitchFamily="2" charset="0"/>
              </a:defRPr>
            </a:lvl1pPr>
          </a:lstStyle>
          <a:p>
            <a:r>
              <a:rPr lang="en-US" dirty="0"/>
              <a:t>Insert title here</a:t>
            </a:r>
          </a:p>
        </p:txBody>
      </p:sp>
      <p:sp>
        <p:nvSpPr>
          <p:cNvPr id="16" name="Picture Placeholder 15">
            <a:extLst>
              <a:ext uri="{FF2B5EF4-FFF2-40B4-BE49-F238E27FC236}">
                <a16:creationId xmlns:a16="http://schemas.microsoft.com/office/drawing/2014/main" id="{C19E0912-E1FC-9E19-2657-F2AFC34FFACA}"/>
              </a:ext>
            </a:extLst>
          </p:cNvPr>
          <p:cNvSpPr>
            <a:spLocks noGrp="1"/>
          </p:cNvSpPr>
          <p:nvPr>
            <p:ph type="pic" sz="quarter" idx="11" hasCustomPrompt="1"/>
          </p:nvPr>
        </p:nvSpPr>
        <p:spPr>
          <a:xfrm>
            <a:off x="664166" y="524050"/>
            <a:ext cx="4572000" cy="3956050"/>
          </a:xfrm>
          <a:prstGeom prst="roundRect">
            <a:avLst/>
          </a:prstGeom>
        </p:spPr>
        <p:txBody>
          <a:bodyPr/>
          <a:lstStyle>
            <a:lvl1pPr marL="0" indent="0">
              <a:buNone/>
              <a:defRPr/>
            </a:lvl1pPr>
          </a:lstStyle>
          <a:p>
            <a:r>
              <a:rPr lang="en-US" dirty="0"/>
              <a:t>(Insert team headshot)</a:t>
            </a:r>
          </a:p>
        </p:txBody>
      </p:sp>
      <p:sp>
        <p:nvSpPr>
          <p:cNvPr id="18" name="Content Placeholder 17">
            <a:extLst>
              <a:ext uri="{FF2B5EF4-FFF2-40B4-BE49-F238E27FC236}">
                <a16:creationId xmlns:a16="http://schemas.microsoft.com/office/drawing/2014/main" id="{C5417057-F934-561D-2BB2-7D27022AA6DC}"/>
              </a:ext>
            </a:extLst>
          </p:cNvPr>
          <p:cNvSpPr>
            <a:spLocks noGrp="1"/>
          </p:cNvSpPr>
          <p:nvPr>
            <p:ph sz="quarter" idx="12" hasCustomPrompt="1"/>
          </p:nvPr>
        </p:nvSpPr>
        <p:spPr>
          <a:xfrm>
            <a:off x="684213" y="4821238"/>
            <a:ext cx="7188200" cy="615950"/>
          </a:xfrm>
        </p:spPr>
        <p:txBody>
          <a:bodyPr>
            <a:noAutofit/>
          </a:bodyPr>
          <a:lstStyle>
            <a:lvl1pPr marL="0" indent="0">
              <a:buNone/>
              <a:defRPr sz="4400" b="1" i="0">
                <a:solidFill>
                  <a:srgbClr val="024B92"/>
                </a:solidFill>
                <a:latin typeface="Proxima Nova" panose="02000506030000020004" pitchFamily="2" charset="0"/>
              </a:defRPr>
            </a:lvl1pPr>
          </a:lstStyle>
          <a:p>
            <a:pPr lvl="0"/>
            <a:r>
              <a:rPr lang="en-US" dirty="0"/>
              <a:t>Insert Name Here</a:t>
            </a:r>
          </a:p>
        </p:txBody>
      </p:sp>
      <p:pic>
        <p:nvPicPr>
          <p:cNvPr id="19" name="Picture 18" descr="Text&#10;&#10;Description automatically generated">
            <a:extLst>
              <a:ext uri="{FF2B5EF4-FFF2-40B4-BE49-F238E27FC236}">
                <a16:creationId xmlns:a16="http://schemas.microsoft.com/office/drawing/2014/main" id="{B07D822D-B7C5-685F-7BBD-74D216304BAA}"/>
              </a:ext>
            </a:extLst>
          </p:cNvPr>
          <p:cNvPicPr>
            <a:picLocks noChangeAspect="1"/>
          </p:cNvPicPr>
          <p:nvPr userDrawn="1"/>
        </p:nvPicPr>
        <p:blipFill rotWithShape="1">
          <a:blip r:embed="rId2"/>
          <a:srcRect t="-14028" r="70446"/>
          <a:stretch/>
        </p:blipFill>
        <p:spPr>
          <a:xfrm>
            <a:off x="10293301" y="5293540"/>
            <a:ext cx="903883" cy="576017"/>
          </a:xfrm>
          <a:prstGeom prst="rect">
            <a:avLst/>
          </a:prstGeom>
        </p:spPr>
      </p:pic>
      <p:sp>
        <p:nvSpPr>
          <p:cNvPr id="2" name="Rectangle 1">
            <a:extLst>
              <a:ext uri="{FF2B5EF4-FFF2-40B4-BE49-F238E27FC236}">
                <a16:creationId xmlns:a16="http://schemas.microsoft.com/office/drawing/2014/main" id="{B8A3D4F4-763F-5B2C-5C71-D2C093BC2E6D}"/>
              </a:ext>
            </a:extLst>
          </p:cNvPr>
          <p:cNvSpPr/>
          <p:nvPr userDrawn="1"/>
        </p:nvSpPr>
        <p:spPr>
          <a:xfrm rot="16200000">
            <a:off x="4241856" y="2023586"/>
            <a:ext cx="72277" cy="7188200"/>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Tree>
    <p:extLst>
      <p:ext uri="{BB962C8B-B14F-4D97-AF65-F5344CB8AC3E}">
        <p14:creationId xmlns:p14="http://schemas.microsoft.com/office/powerpoint/2010/main" val="2081474436"/>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68505-B2D5-F545-87D4-FBD86D49895C}"/>
              </a:ext>
            </a:extLst>
          </p:cNvPr>
          <p:cNvSpPr>
            <a:spLocks noGrp="1"/>
          </p:cNvSpPr>
          <p:nvPr>
            <p:ph type="title"/>
          </p:nvPr>
        </p:nvSpPr>
        <p:spPr>
          <a:xfrm>
            <a:off x="838200" y="365125"/>
            <a:ext cx="8256104" cy="1325563"/>
          </a:xfrm>
        </p:spPr>
        <p:txBody>
          <a:bodyPr/>
          <a:lstStyle>
            <a:lvl1pPr>
              <a:defRPr>
                <a:solidFill>
                  <a:srgbClr val="024B9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FCAE4F-5E6E-B04E-B1A5-B513ABCCD1A5}"/>
              </a:ext>
            </a:extLst>
          </p:cNvPr>
          <p:cNvSpPr>
            <a:spLocks noGrp="1"/>
          </p:cNvSpPr>
          <p:nvPr>
            <p:ph idx="1"/>
          </p:nvPr>
        </p:nvSpPr>
        <p:spPr>
          <a:xfrm>
            <a:off x="838200" y="1825625"/>
            <a:ext cx="8256104" cy="4351338"/>
          </a:xfrm>
        </p:spPr>
        <p:txBody>
          <a:bodyPr/>
          <a:lstStyle>
            <a:lvl1pPr>
              <a:defRPr>
                <a:solidFill>
                  <a:srgbClr val="024B92"/>
                </a:solidFill>
              </a:defRPr>
            </a:lvl1pPr>
            <a:lvl2pPr>
              <a:defRPr>
                <a:solidFill>
                  <a:srgbClr val="024B92"/>
                </a:solidFill>
              </a:defRPr>
            </a:lvl2pPr>
            <a:lvl3pPr>
              <a:defRPr>
                <a:solidFill>
                  <a:srgbClr val="024B92"/>
                </a:solidFill>
              </a:defRPr>
            </a:lvl3pPr>
            <a:lvl4pPr>
              <a:defRPr>
                <a:solidFill>
                  <a:srgbClr val="024B92"/>
                </a:solidFill>
              </a:defRPr>
            </a:lvl4pPr>
            <a:lvl5pPr>
              <a:defRPr>
                <a:solidFill>
                  <a:srgbClr val="024B9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A4DCB8-5E54-DB45-8E57-2A66F0B189CC}"/>
              </a:ext>
            </a:extLst>
          </p:cNvPr>
          <p:cNvSpPr>
            <a:spLocks noGrp="1"/>
          </p:cNvSpPr>
          <p:nvPr>
            <p:ph type="ftr" sz="quarter" idx="11"/>
          </p:nvPr>
        </p:nvSpPr>
        <p:spPr/>
        <p:txBody>
          <a:bodyPr/>
          <a:lstStyle>
            <a:lvl1pPr>
              <a:defRPr b="0" i="1">
                <a:solidFill>
                  <a:srgbClr val="024B92"/>
                </a:solidFill>
                <a:latin typeface="Proxima Nova" panose="02000506030000020004" pitchFamily="2" charset="0"/>
              </a:defRPr>
            </a:lvl1pPr>
          </a:lstStyle>
          <a:p>
            <a:r>
              <a:rPr lang="en-US" dirty="0" err="1"/>
              <a:t>pinkyswear.org</a:t>
            </a:r>
            <a:endParaRPr lang="en-US" dirty="0"/>
          </a:p>
        </p:txBody>
      </p:sp>
      <p:sp>
        <p:nvSpPr>
          <p:cNvPr id="7" name="Rectangle 6">
            <a:extLst>
              <a:ext uri="{FF2B5EF4-FFF2-40B4-BE49-F238E27FC236}">
                <a16:creationId xmlns:a16="http://schemas.microsoft.com/office/drawing/2014/main" id="{190D484C-D7D1-2A0A-4A47-C006893D208F}"/>
              </a:ext>
            </a:extLst>
          </p:cNvPr>
          <p:cNvSpPr/>
          <p:nvPr userDrawn="1"/>
        </p:nvSpPr>
        <p:spPr>
          <a:xfrm rot="16200000">
            <a:off x="7316244" y="1982245"/>
            <a:ext cx="6858001" cy="2893512"/>
          </a:xfrm>
          <a:prstGeom prst="rect">
            <a:avLst/>
          </a:prstGeom>
          <a:gradFill flip="none" rotWithShape="1">
            <a:gsLst>
              <a:gs pos="0">
                <a:srgbClr val="024B92">
                  <a:shade val="30000"/>
                  <a:satMod val="115000"/>
                </a:srgbClr>
              </a:gs>
              <a:gs pos="14000">
                <a:srgbClr val="024B92">
                  <a:shade val="67500"/>
                  <a:satMod val="115000"/>
                </a:srgbClr>
              </a:gs>
              <a:gs pos="100000">
                <a:srgbClr val="024B9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pic>
        <p:nvPicPr>
          <p:cNvPr id="8" name="Picture 7" descr="Text&#10;&#10;Description automatically generated">
            <a:extLst>
              <a:ext uri="{FF2B5EF4-FFF2-40B4-BE49-F238E27FC236}">
                <a16:creationId xmlns:a16="http://schemas.microsoft.com/office/drawing/2014/main" id="{E8B8C8BF-A8E8-A641-7083-DB58A8AF1C93}"/>
              </a:ext>
            </a:extLst>
          </p:cNvPr>
          <p:cNvPicPr>
            <a:picLocks noChangeAspect="1"/>
          </p:cNvPicPr>
          <p:nvPr userDrawn="1"/>
        </p:nvPicPr>
        <p:blipFill rotWithShape="1">
          <a:blip r:embed="rId2"/>
          <a:srcRect t="-14028" r="70446"/>
          <a:stretch/>
        </p:blipFill>
        <p:spPr>
          <a:xfrm>
            <a:off x="10293301" y="5293540"/>
            <a:ext cx="903883" cy="576017"/>
          </a:xfrm>
          <a:prstGeom prst="rect">
            <a:avLst/>
          </a:prstGeom>
        </p:spPr>
      </p:pic>
      <p:sp>
        <p:nvSpPr>
          <p:cNvPr id="10" name="Rectangle 9">
            <a:extLst>
              <a:ext uri="{FF2B5EF4-FFF2-40B4-BE49-F238E27FC236}">
                <a16:creationId xmlns:a16="http://schemas.microsoft.com/office/drawing/2014/main" id="{F96C0DBB-764C-CB9F-72F1-39AA94F787E7}"/>
              </a:ext>
            </a:extLst>
          </p:cNvPr>
          <p:cNvSpPr/>
          <p:nvPr userDrawn="1"/>
        </p:nvSpPr>
        <p:spPr>
          <a:xfrm rot="16200000">
            <a:off x="4930209" y="-2551968"/>
            <a:ext cx="72085" cy="8256105"/>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Tree>
    <p:extLst>
      <p:ext uri="{BB962C8B-B14F-4D97-AF65-F5344CB8AC3E}">
        <p14:creationId xmlns:p14="http://schemas.microsoft.com/office/powerpoint/2010/main" val="127943577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44C58-B468-33D2-405F-7ACBDFEB6585}"/>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a:p>
        </p:txBody>
      </p:sp>
      <p:sp>
        <p:nvSpPr>
          <p:cNvPr id="9" name="Title 1">
            <a:extLst>
              <a:ext uri="{FF2B5EF4-FFF2-40B4-BE49-F238E27FC236}">
                <a16:creationId xmlns:a16="http://schemas.microsoft.com/office/drawing/2014/main" id="{A851DAC7-23FB-C56E-D08E-F7EF96D6A6A4}"/>
              </a:ext>
            </a:extLst>
          </p:cNvPr>
          <p:cNvSpPr>
            <a:spLocks noGrp="1"/>
          </p:cNvSpPr>
          <p:nvPr>
            <p:ph type="title"/>
          </p:nvPr>
        </p:nvSpPr>
        <p:spPr>
          <a:xfrm>
            <a:off x="204960" y="223456"/>
            <a:ext cx="11148839" cy="1325563"/>
          </a:xfrm>
        </p:spPr>
        <p:txBody>
          <a:bodyPr/>
          <a:lstStyle>
            <a:lvl1pPr>
              <a:defRPr>
                <a:solidFill>
                  <a:schemeClr val="bg1"/>
                </a:solidFill>
              </a:defRPr>
            </a:lvl1pPr>
          </a:lstStyle>
          <a:p>
            <a:r>
              <a:rPr lang="en-US"/>
              <a:t>Click to edit Master title style</a:t>
            </a:r>
            <a:endParaRPr lang="en-US" dirty="0"/>
          </a:p>
        </p:txBody>
      </p:sp>
      <p:pic>
        <p:nvPicPr>
          <p:cNvPr id="11" name="Picture 10" descr="Text&#10;&#10;Description automatically generated">
            <a:extLst>
              <a:ext uri="{FF2B5EF4-FFF2-40B4-BE49-F238E27FC236}">
                <a16:creationId xmlns:a16="http://schemas.microsoft.com/office/drawing/2014/main" id="{8AF891C0-64E6-5E9A-2377-08FC397C4240}"/>
              </a:ext>
            </a:extLst>
          </p:cNvPr>
          <p:cNvPicPr>
            <a:picLocks noChangeAspect="1"/>
          </p:cNvPicPr>
          <p:nvPr userDrawn="1"/>
        </p:nvPicPr>
        <p:blipFill rotWithShape="1">
          <a:blip r:embed="rId2"/>
          <a:srcRect t="-14028" r="70446"/>
          <a:stretch/>
        </p:blipFill>
        <p:spPr>
          <a:xfrm>
            <a:off x="11152795" y="669317"/>
            <a:ext cx="903883" cy="576017"/>
          </a:xfrm>
          <a:prstGeom prst="rect">
            <a:avLst/>
          </a:prstGeom>
        </p:spPr>
      </p:pic>
      <p:sp>
        <p:nvSpPr>
          <p:cNvPr id="3" name="Picture Placeholder 2">
            <a:extLst>
              <a:ext uri="{FF2B5EF4-FFF2-40B4-BE49-F238E27FC236}">
                <a16:creationId xmlns:a16="http://schemas.microsoft.com/office/drawing/2014/main" id="{C80FB0A2-08D0-3B7D-2259-BC597947D52A}"/>
              </a:ext>
            </a:extLst>
          </p:cNvPr>
          <p:cNvSpPr>
            <a:spLocks noGrp="1"/>
          </p:cNvSpPr>
          <p:nvPr>
            <p:ph type="pic" sz="quarter" idx="10" hasCustomPrompt="1"/>
          </p:nvPr>
        </p:nvSpPr>
        <p:spPr>
          <a:xfrm>
            <a:off x="233656" y="1549020"/>
            <a:ext cx="3770312" cy="4861720"/>
          </a:xfrm>
        </p:spPr>
        <p:txBody>
          <a:bodyPr/>
          <a:lstStyle>
            <a:lvl1pPr marL="0" indent="0">
              <a:buNone/>
              <a:defRPr>
                <a:solidFill>
                  <a:schemeClr val="bg1"/>
                </a:solidFill>
              </a:defRPr>
            </a:lvl1pPr>
          </a:lstStyle>
          <a:p>
            <a:r>
              <a:rPr lang="en-US" dirty="0"/>
              <a:t>(Insert Photo 1 Here)</a:t>
            </a:r>
          </a:p>
        </p:txBody>
      </p:sp>
      <p:sp>
        <p:nvSpPr>
          <p:cNvPr id="5" name="Picture Placeholder 2">
            <a:extLst>
              <a:ext uri="{FF2B5EF4-FFF2-40B4-BE49-F238E27FC236}">
                <a16:creationId xmlns:a16="http://schemas.microsoft.com/office/drawing/2014/main" id="{957E6F1B-78CA-C71D-87FD-BBF2241136F2}"/>
              </a:ext>
            </a:extLst>
          </p:cNvPr>
          <p:cNvSpPr>
            <a:spLocks noGrp="1"/>
          </p:cNvSpPr>
          <p:nvPr>
            <p:ph type="pic" sz="quarter" idx="11" hasCustomPrompt="1"/>
          </p:nvPr>
        </p:nvSpPr>
        <p:spPr>
          <a:xfrm>
            <a:off x="7583487" y="1549019"/>
            <a:ext cx="3770312" cy="4861720"/>
          </a:xfrm>
        </p:spPr>
        <p:txBody>
          <a:bodyPr/>
          <a:lstStyle>
            <a:lvl1pPr marL="0" indent="0">
              <a:buNone/>
              <a:defRPr>
                <a:solidFill>
                  <a:schemeClr val="bg1"/>
                </a:solidFill>
              </a:defRPr>
            </a:lvl1pPr>
          </a:lstStyle>
          <a:p>
            <a:r>
              <a:rPr lang="en-US" dirty="0"/>
              <a:t>(Insert Photo 3 Here)</a:t>
            </a:r>
          </a:p>
        </p:txBody>
      </p:sp>
      <p:sp>
        <p:nvSpPr>
          <p:cNvPr id="10" name="Picture Placeholder 2">
            <a:extLst>
              <a:ext uri="{FF2B5EF4-FFF2-40B4-BE49-F238E27FC236}">
                <a16:creationId xmlns:a16="http://schemas.microsoft.com/office/drawing/2014/main" id="{94F4873F-CF1D-EB80-6FA7-016D944EFC3C}"/>
              </a:ext>
            </a:extLst>
          </p:cNvPr>
          <p:cNvSpPr>
            <a:spLocks noGrp="1"/>
          </p:cNvSpPr>
          <p:nvPr>
            <p:ph type="pic" sz="quarter" idx="12" hasCustomPrompt="1"/>
          </p:nvPr>
        </p:nvSpPr>
        <p:spPr>
          <a:xfrm>
            <a:off x="3908572" y="2200774"/>
            <a:ext cx="3770312" cy="3558209"/>
          </a:xfrm>
        </p:spPr>
        <p:txBody>
          <a:bodyPr/>
          <a:lstStyle>
            <a:lvl1pPr marL="0" indent="0">
              <a:buNone/>
              <a:defRPr>
                <a:solidFill>
                  <a:schemeClr val="bg1"/>
                </a:solidFill>
              </a:defRPr>
            </a:lvl1pPr>
          </a:lstStyle>
          <a:p>
            <a:r>
              <a:rPr lang="en-US" dirty="0"/>
              <a:t>(Insert Photo 2 Here)</a:t>
            </a:r>
          </a:p>
        </p:txBody>
      </p:sp>
    </p:spTree>
    <p:extLst>
      <p:ext uri="{BB962C8B-B14F-4D97-AF65-F5344CB8AC3E}">
        <p14:creationId xmlns:p14="http://schemas.microsoft.com/office/powerpoint/2010/main" val="3787282607"/>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7423D6-DD55-F2AC-0C07-0ACCA98628A4}"/>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4" name="TextBox 3">
            <a:extLst>
              <a:ext uri="{FF2B5EF4-FFF2-40B4-BE49-F238E27FC236}">
                <a16:creationId xmlns:a16="http://schemas.microsoft.com/office/drawing/2014/main" id="{688F4BEC-11AE-BFE9-0718-78BE04EE125E}"/>
              </a:ext>
            </a:extLst>
          </p:cNvPr>
          <p:cNvSpPr txBox="1"/>
          <p:nvPr userDrawn="1"/>
        </p:nvSpPr>
        <p:spPr>
          <a:xfrm>
            <a:off x="1012368" y="3073326"/>
            <a:ext cx="10167257" cy="1015663"/>
          </a:xfrm>
          <a:prstGeom prst="rect">
            <a:avLst/>
          </a:prstGeom>
          <a:noFill/>
        </p:spPr>
        <p:txBody>
          <a:bodyPr wrap="square">
            <a:spAutoFit/>
          </a:bodyPr>
          <a:lstStyle/>
          <a:p>
            <a:pPr algn="ctr"/>
            <a:r>
              <a:rPr lang="en-US" sz="6000" b="1" spc="-150" dirty="0">
                <a:solidFill>
                  <a:schemeClr val="bg1"/>
                </a:solidFill>
                <a:latin typeface="Helvetica" pitchFamily="2" charset="0"/>
              </a:rPr>
              <a:t>Thank you and </a:t>
            </a:r>
            <a:r>
              <a:rPr lang="en-US" sz="6000" b="1" spc="-150" dirty="0">
                <a:solidFill>
                  <a:srgbClr val="F8981D"/>
                </a:solidFill>
                <a:latin typeface="Helvetica" pitchFamily="2" charset="0"/>
              </a:rPr>
              <a:t>pinkies up</a:t>
            </a:r>
            <a:r>
              <a:rPr lang="en-US" sz="6000" b="1" spc="-150" dirty="0">
                <a:solidFill>
                  <a:schemeClr val="bg1"/>
                </a:solidFill>
                <a:latin typeface="Helvetica" pitchFamily="2" charset="0"/>
              </a:rPr>
              <a:t>!</a:t>
            </a:r>
            <a:endParaRPr lang="en-US" sz="6000" spc="-150" dirty="0">
              <a:solidFill>
                <a:schemeClr val="bg1"/>
              </a:solidFill>
            </a:endParaRPr>
          </a:p>
        </p:txBody>
      </p:sp>
      <p:pic>
        <p:nvPicPr>
          <p:cNvPr id="5" name="Picture 4" descr="Text&#10;&#10;Description automatically generated">
            <a:extLst>
              <a:ext uri="{FF2B5EF4-FFF2-40B4-BE49-F238E27FC236}">
                <a16:creationId xmlns:a16="http://schemas.microsoft.com/office/drawing/2014/main" id="{30F94F09-F1B8-8526-BCE7-F2DDA82572CB}"/>
              </a:ext>
            </a:extLst>
          </p:cNvPr>
          <p:cNvPicPr>
            <a:picLocks noChangeAspect="1"/>
          </p:cNvPicPr>
          <p:nvPr userDrawn="1"/>
        </p:nvPicPr>
        <p:blipFill rotWithShape="1">
          <a:blip r:embed="rId2"/>
          <a:srcRect t="-14028" r="70446"/>
          <a:stretch/>
        </p:blipFill>
        <p:spPr>
          <a:xfrm>
            <a:off x="5598862" y="2266803"/>
            <a:ext cx="994271" cy="633619"/>
          </a:xfrm>
          <a:prstGeom prst="rect">
            <a:avLst/>
          </a:prstGeom>
        </p:spPr>
      </p:pic>
      <p:sp>
        <p:nvSpPr>
          <p:cNvPr id="3" name="Footer Placeholder 2">
            <a:extLst>
              <a:ext uri="{FF2B5EF4-FFF2-40B4-BE49-F238E27FC236}">
                <a16:creationId xmlns:a16="http://schemas.microsoft.com/office/drawing/2014/main" id="{1C9A260C-D7C6-F047-A83C-920A7172811B}"/>
              </a:ext>
            </a:extLst>
          </p:cNvPr>
          <p:cNvSpPr>
            <a:spLocks noGrp="1"/>
          </p:cNvSpPr>
          <p:nvPr>
            <p:ph type="ftr" sz="quarter" idx="11"/>
          </p:nvPr>
        </p:nvSpPr>
        <p:spPr/>
        <p:txBody>
          <a:bodyPr/>
          <a:lstStyle>
            <a:lvl1pPr>
              <a:defRPr sz="1800" b="0" i="1">
                <a:solidFill>
                  <a:schemeClr val="bg1">
                    <a:lumMod val="85000"/>
                  </a:schemeClr>
                </a:solidFill>
                <a:latin typeface="Proxima Nova" panose="02000506030000020004" pitchFamily="2" charset="0"/>
              </a:defRPr>
            </a:lvl1pPr>
          </a:lstStyle>
          <a:p>
            <a:r>
              <a:rPr lang="en-US" dirty="0" err="1"/>
              <a:t>pinkyswear.org</a:t>
            </a:r>
            <a:endParaRPr lang="en-US" dirty="0"/>
          </a:p>
        </p:txBody>
      </p:sp>
      <p:sp>
        <p:nvSpPr>
          <p:cNvPr id="8" name="Text Placeholder 7">
            <a:extLst>
              <a:ext uri="{FF2B5EF4-FFF2-40B4-BE49-F238E27FC236}">
                <a16:creationId xmlns:a16="http://schemas.microsoft.com/office/drawing/2014/main" id="{988CAFC1-18F8-3ECF-2BA7-3FCADF75304D}"/>
              </a:ext>
            </a:extLst>
          </p:cNvPr>
          <p:cNvSpPr>
            <a:spLocks noGrp="1"/>
          </p:cNvSpPr>
          <p:nvPr>
            <p:ph type="body" sz="quarter" idx="12" hasCustomPrompt="1"/>
          </p:nvPr>
        </p:nvSpPr>
        <p:spPr>
          <a:xfrm>
            <a:off x="1562889" y="4261893"/>
            <a:ext cx="9066213" cy="550862"/>
          </a:xfrm>
        </p:spPr>
        <p:txBody>
          <a:bodyPr>
            <a:normAutofit/>
          </a:bodyPr>
          <a:lstStyle>
            <a:lvl1pPr marL="0" indent="0" algn="ctr">
              <a:buNone/>
              <a:defRPr sz="1800" b="1" i="0">
                <a:solidFill>
                  <a:schemeClr val="bg1"/>
                </a:solidFill>
                <a:latin typeface="Proxima Nova" panose="02000506030000020004" pitchFamily="2" charset="0"/>
              </a:defRPr>
            </a:lvl1pPr>
            <a:lvl2pPr marL="457200" indent="0">
              <a:buNone/>
              <a:defRPr b="1" i="0">
                <a:solidFill>
                  <a:schemeClr val="bg1"/>
                </a:solidFill>
                <a:latin typeface="Proxima Nova" panose="02000506030000020004" pitchFamily="2" charset="0"/>
              </a:defRPr>
            </a:lvl2pPr>
            <a:lvl3pPr marL="914400" indent="0">
              <a:buNone/>
              <a:defRPr b="1" i="0">
                <a:solidFill>
                  <a:schemeClr val="bg1"/>
                </a:solidFill>
                <a:latin typeface="Proxima Nova" panose="02000506030000020004" pitchFamily="2" charset="0"/>
              </a:defRPr>
            </a:lvl3pPr>
            <a:lvl4pPr marL="1371600" indent="0">
              <a:buNone/>
              <a:defRPr b="1" i="0">
                <a:solidFill>
                  <a:schemeClr val="bg1"/>
                </a:solidFill>
                <a:latin typeface="Proxima Nova" panose="02000506030000020004" pitchFamily="2" charset="0"/>
              </a:defRPr>
            </a:lvl4pPr>
            <a:lvl5pPr marL="1828800" indent="0">
              <a:buNone/>
              <a:defRPr b="1" i="0">
                <a:solidFill>
                  <a:schemeClr val="bg1"/>
                </a:solidFill>
                <a:latin typeface="Proxima Nova" panose="02000506030000020004" pitchFamily="2" charset="0"/>
              </a:defRPr>
            </a:lvl5pPr>
          </a:lstStyle>
          <a:p>
            <a:pPr lvl="0"/>
            <a:r>
              <a:rPr lang="en-US" dirty="0"/>
              <a:t>INSERT NAME | INSERT EMAIL </a:t>
            </a:r>
          </a:p>
        </p:txBody>
      </p:sp>
    </p:spTree>
    <p:extLst>
      <p:ext uri="{BB962C8B-B14F-4D97-AF65-F5344CB8AC3E}">
        <p14:creationId xmlns:p14="http://schemas.microsoft.com/office/powerpoint/2010/main" val="2296714693"/>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2443-14C0-6346-A43F-CD0B6C90BA91}"/>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DB4DC984-29BD-6BF7-01D4-C96037BB14B9}"/>
              </a:ext>
            </a:extLst>
          </p:cNvPr>
          <p:cNvSpPr/>
          <p:nvPr userDrawn="1"/>
        </p:nvSpPr>
        <p:spPr>
          <a:xfrm rot="16200000">
            <a:off x="4930210" y="-2555910"/>
            <a:ext cx="72085" cy="8256105"/>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2" name="Footer Placeholder 4">
            <a:extLst>
              <a:ext uri="{FF2B5EF4-FFF2-40B4-BE49-F238E27FC236}">
                <a16:creationId xmlns:a16="http://schemas.microsoft.com/office/drawing/2014/main" id="{D5276FAD-AF69-37AE-0E38-5CF53F38D748}"/>
              </a:ext>
            </a:extLst>
          </p:cNvPr>
          <p:cNvSpPr>
            <a:spLocks noGrp="1"/>
          </p:cNvSpPr>
          <p:nvPr>
            <p:ph type="ftr" sz="quarter" idx="11"/>
          </p:nvPr>
        </p:nvSpPr>
        <p:spPr>
          <a:xfrm>
            <a:off x="4038600" y="6356350"/>
            <a:ext cx="4114800" cy="365125"/>
          </a:xfrm>
        </p:spPr>
        <p:txBody>
          <a:bodyPr/>
          <a:lstStyle>
            <a:lvl1pPr>
              <a:defRPr b="0" i="1">
                <a:solidFill>
                  <a:srgbClr val="024B92"/>
                </a:solidFill>
                <a:latin typeface="Proxima Nova" panose="02000506030000020004" pitchFamily="2" charset="0"/>
              </a:defRPr>
            </a:lvl1pPr>
          </a:lstStyle>
          <a:p>
            <a:r>
              <a:rPr lang="en-US" dirty="0" err="1"/>
              <a:t>pinkyswear.org</a:t>
            </a:r>
            <a:endParaRPr lang="en-US" dirty="0"/>
          </a:p>
        </p:txBody>
      </p:sp>
      <p:pic>
        <p:nvPicPr>
          <p:cNvPr id="14" name="Picture 13" descr="A blue and orange hands making a hand gesture&#10;&#10;Description automatically generated">
            <a:extLst>
              <a:ext uri="{FF2B5EF4-FFF2-40B4-BE49-F238E27FC236}">
                <a16:creationId xmlns:a16="http://schemas.microsoft.com/office/drawing/2014/main" id="{1E6978F4-464C-94C9-5E57-F4B93A5E971B}"/>
              </a:ext>
            </a:extLst>
          </p:cNvPr>
          <p:cNvPicPr>
            <a:picLocks noChangeAspect="1"/>
          </p:cNvPicPr>
          <p:nvPr userDrawn="1"/>
        </p:nvPicPr>
        <p:blipFill>
          <a:blip r:embed="rId2"/>
          <a:stretch>
            <a:fillRect/>
          </a:stretch>
        </p:blipFill>
        <p:spPr>
          <a:xfrm>
            <a:off x="10368566" y="550865"/>
            <a:ext cx="985234" cy="985234"/>
          </a:xfrm>
          <a:prstGeom prst="rect">
            <a:avLst/>
          </a:prstGeom>
        </p:spPr>
      </p:pic>
    </p:spTree>
    <p:extLst>
      <p:ext uri="{BB962C8B-B14F-4D97-AF65-F5344CB8AC3E}">
        <p14:creationId xmlns:p14="http://schemas.microsoft.com/office/powerpoint/2010/main" val="2618587364"/>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04C2-066F-6C4C-A00D-0138E9BE3A5E}"/>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85A84AC-A0D1-AD41-A907-B8F51F9BA67C}"/>
              </a:ext>
            </a:extLst>
          </p:cNvPr>
          <p:cNvSpPr>
            <a:spLocks noGrp="1"/>
          </p:cNvSpPr>
          <p:nvPr>
            <p:ph sz="half" idx="2"/>
          </p:nvPr>
        </p:nvSpPr>
        <p:spPr>
          <a:xfrm>
            <a:off x="6172200" y="1825625"/>
            <a:ext cx="5181600" cy="435133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623C25E-E49A-7688-E6E8-AA2F8F97CF49}"/>
              </a:ext>
            </a:extLst>
          </p:cNvPr>
          <p:cNvSpPr/>
          <p:nvPr userDrawn="1"/>
        </p:nvSpPr>
        <p:spPr>
          <a:xfrm rot="16200000">
            <a:off x="4930209" y="-2551968"/>
            <a:ext cx="72085" cy="8256105"/>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0" name="Footer Placeholder 4">
            <a:extLst>
              <a:ext uri="{FF2B5EF4-FFF2-40B4-BE49-F238E27FC236}">
                <a16:creationId xmlns:a16="http://schemas.microsoft.com/office/drawing/2014/main" id="{400343A7-F5F7-5B05-409E-F12A3C880873}"/>
              </a:ext>
            </a:extLst>
          </p:cNvPr>
          <p:cNvSpPr>
            <a:spLocks noGrp="1"/>
          </p:cNvSpPr>
          <p:nvPr>
            <p:ph type="ftr" sz="quarter" idx="11"/>
          </p:nvPr>
        </p:nvSpPr>
        <p:spPr>
          <a:xfrm>
            <a:off x="4038600" y="6356350"/>
            <a:ext cx="4114800" cy="365125"/>
          </a:xfrm>
        </p:spPr>
        <p:txBody>
          <a:bodyPr/>
          <a:lstStyle>
            <a:lvl1pPr>
              <a:defRPr b="0" i="1">
                <a:solidFill>
                  <a:srgbClr val="024B92"/>
                </a:solidFill>
                <a:latin typeface="Proxima Nova" panose="02000506030000020004" pitchFamily="2" charset="0"/>
              </a:defRPr>
            </a:lvl1pPr>
          </a:lstStyle>
          <a:p>
            <a:r>
              <a:rPr lang="en-US" dirty="0" err="1"/>
              <a:t>pinkyswear.org</a:t>
            </a:r>
            <a:endParaRPr lang="en-US" dirty="0"/>
          </a:p>
        </p:txBody>
      </p:sp>
      <p:pic>
        <p:nvPicPr>
          <p:cNvPr id="11" name="Picture 10" descr="A blue and orange hands making a hand gesture&#10;&#10;Description automatically generated">
            <a:extLst>
              <a:ext uri="{FF2B5EF4-FFF2-40B4-BE49-F238E27FC236}">
                <a16:creationId xmlns:a16="http://schemas.microsoft.com/office/drawing/2014/main" id="{43BF4B43-B2EC-E515-8831-41D3F565591B}"/>
              </a:ext>
            </a:extLst>
          </p:cNvPr>
          <p:cNvPicPr>
            <a:picLocks noChangeAspect="1"/>
          </p:cNvPicPr>
          <p:nvPr userDrawn="1"/>
        </p:nvPicPr>
        <p:blipFill>
          <a:blip r:embed="rId2"/>
          <a:stretch>
            <a:fillRect/>
          </a:stretch>
        </p:blipFill>
        <p:spPr>
          <a:xfrm>
            <a:off x="10368566" y="550865"/>
            <a:ext cx="985234" cy="985234"/>
          </a:xfrm>
          <a:prstGeom prst="rect">
            <a:avLst/>
          </a:prstGeom>
        </p:spPr>
      </p:pic>
      <p:sp>
        <p:nvSpPr>
          <p:cNvPr id="13" name="Picture Placeholder 12">
            <a:extLst>
              <a:ext uri="{FF2B5EF4-FFF2-40B4-BE49-F238E27FC236}">
                <a16:creationId xmlns:a16="http://schemas.microsoft.com/office/drawing/2014/main" id="{05EE8366-2FBA-388C-1134-0912846B4846}"/>
              </a:ext>
            </a:extLst>
          </p:cNvPr>
          <p:cNvSpPr>
            <a:spLocks noGrp="1"/>
          </p:cNvSpPr>
          <p:nvPr>
            <p:ph type="pic" sz="quarter" idx="12" hasCustomPrompt="1"/>
          </p:nvPr>
        </p:nvSpPr>
        <p:spPr>
          <a:xfrm>
            <a:off x="838200" y="1825625"/>
            <a:ext cx="5164138" cy="4351338"/>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151865966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C2FC90-63E9-194A-9FC1-D51DF34CB4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5E432-B324-4A48-9B68-D5DBBDE60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6300528-9EDE-5D40-ACA0-F2FB6D0E03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www.pinkyswear.org</a:t>
            </a:r>
            <a:endParaRPr lang="en-US" dirty="0"/>
          </a:p>
        </p:txBody>
      </p:sp>
    </p:spTree>
    <p:extLst>
      <p:ext uri="{BB962C8B-B14F-4D97-AF65-F5344CB8AC3E}">
        <p14:creationId xmlns:p14="http://schemas.microsoft.com/office/powerpoint/2010/main" val="76989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pull/>
  </p:transition>
  <p:txStyles>
    <p:titleStyle>
      <a:lvl1pPr algn="l" defTabSz="914400" rtl="0" eaLnBrk="1" latinLnBrk="0" hangingPunct="1">
        <a:lnSpc>
          <a:spcPct val="90000"/>
        </a:lnSpc>
        <a:spcBef>
          <a:spcPct val="0"/>
        </a:spcBef>
        <a:buNone/>
        <a:defRPr sz="4400" b="1" i="0" kern="1200">
          <a:solidFill>
            <a:srgbClr val="024B92"/>
          </a:solidFill>
          <a:latin typeface="Proxima Nova Black"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24B92"/>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24B92"/>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24B92"/>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24B92"/>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24B92"/>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6.png"/><Relationship Id="rId26" Type="http://schemas.microsoft.com/office/2007/relationships/hdphoto" Target="../media/hdphoto18.wdp"/><Relationship Id="rId3" Type="http://schemas.openxmlformats.org/officeDocument/2006/relationships/image" Target="../media/image3.png"/><Relationship Id="rId21" Type="http://schemas.microsoft.com/office/2007/relationships/hdphoto" Target="../media/hdphoto13.wdp"/><Relationship Id="rId34" Type="http://schemas.microsoft.com/office/2007/relationships/hdphoto" Target="../media/hdphoto25.wdp"/><Relationship Id="rId7" Type="http://schemas.microsoft.com/office/2007/relationships/hdphoto" Target="../media/hdphoto2.wdp"/><Relationship Id="rId12" Type="http://schemas.microsoft.com/office/2007/relationships/hdphoto" Target="../media/hdphoto6.wdp"/><Relationship Id="rId17" Type="http://schemas.microsoft.com/office/2007/relationships/hdphoto" Target="../media/hdphoto11.wdp"/><Relationship Id="rId25" Type="http://schemas.microsoft.com/office/2007/relationships/hdphoto" Target="../media/hdphoto17.wdp"/><Relationship Id="rId33" Type="http://schemas.microsoft.com/office/2007/relationships/hdphoto" Target="../media/hdphoto24.wdp"/><Relationship Id="rId2" Type="http://schemas.openxmlformats.org/officeDocument/2006/relationships/notesSlide" Target="../notesSlides/notesSlide1.xml"/><Relationship Id="rId16" Type="http://schemas.microsoft.com/office/2007/relationships/hdphoto" Target="../media/hdphoto10.wdp"/><Relationship Id="rId20" Type="http://schemas.microsoft.com/office/2007/relationships/hdphoto" Target="../media/hdphoto12.wdp"/><Relationship Id="rId29" Type="http://schemas.microsoft.com/office/2007/relationships/hdphoto" Target="../media/hdphoto21.wdp"/><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5.wdp"/><Relationship Id="rId24" Type="http://schemas.microsoft.com/office/2007/relationships/hdphoto" Target="../media/hdphoto16.wdp"/><Relationship Id="rId32" Type="http://schemas.openxmlformats.org/officeDocument/2006/relationships/image" Target="../media/image8.png"/><Relationship Id="rId5" Type="http://schemas.openxmlformats.org/officeDocument/2006/relationships/image" Target="../media/image4.png"/><Relationship Id="rId15" Type="http://schemas.microsoft.com/office/2007/relationships/hdphoto" Target="../media/hdphoto9.wdp"/><Relationship Id="rId23" Type="http://schemas.microsoft.com/office/2007/relationships/hdphoto" Target="../media/hdphoto15.wdp"/><Relationship Id="rId28" Type="http://schemas.microsoft.com/office/2007/relationships/hdphoto" Target="../media/hdphoto20.wdp"/><Relationship Id="rId10" Type="http://schemas.microsoft.com/office/2007/relationships/hdphoto" Target="../media/hdphoto4.wdp"/><Relationship Id="rId19" Type="http://schemas.openxmlformats.org/officeDocument/2006/relationships/image" Target="../media/image7.png"/><Relationship Id="rId31" Type="http://schemas.microsoft.com/office/2007/relationships/hdphoto" Target="../media/hdphoto23.wdp"/><Relationship Id="rId4" Type="http://schemas.openxmlformats.org/officeDocument/2006/relationships/image" Target="../media/image1.png"/><Relationship Id="rId9" Type="http://schemas.microsoft.com/office/2007/relationships/hdphoto" Target="../media/hdphoto3.wdp"/><Relationship Id="rId14" Type="http://schemas.microsoft.com/office/2007/relationships/hdphoto" Target="../media/hdphoto8.wdp"/><Relationship Id="rId22" Type="http://schemas.microsoft.com/office/2007/relationships/hdphoto" Target="../media/hdphoto14.wdp"/><Relationship Id="rId27" Type="http://schemas.microsoft.com/office/2007/relationships/hdphoto" Target="../media/hdphoto19.wdp"/><Relationship Id="rId30" Type="http://schemas.microsoft.com/office/2007/relationships/hdphoto" Target="../media/hdphoto22.wdp"/><Relationship Id="rId35" Type="http://schemas.microsoft.com/office/2007/relationships/hdphoto" Target="../media/hdphoto26.wdp"/><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67.wdp"/><Relationship Id="rId12" Type="http://schemas.microsoft.com/office/2007/relationships/hdphoto" Target="../media/hdphoto71.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png"/><Relationship Id="rId11" Type="http://schemas.microsoft.com/office/2007/relationships/hdphoto" Target="../media/hdphoto70.wdp"/><Relationship Id="rId5" Type="http://schemas.microsoft.com/office/2007/relationships/hdphoto" Target="../media/hdphoto66.wdp"/><Relationship Id="rId10" Type="http://schemas.microsoft.com/office/2007/relationships/hdphoto" Target="../media/hdphoto69.wdp"/><Relationship Id="rId4" Type="http://schemas.openxmlformats.org/officeDocument/2006/relationships/image" Target="../media/image4.png"/><Relationship Id="rId9" Type="http://schemas.microsoft.com/office/2007/relationships/hdphoto" Target="../media/hdphoto68.wdp"/></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67.wdp"/><Relationship Id="rId12" Type="http://schemas.microsoft.com/office/2007/relationships/hdphoto" Target="../media/hdphoto71.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png"/><Relationship Id="rId11" Type="http://schemas.microsoft.com/office/2007/relationships/hdphoto" Target="../media/hdphoto70.wdp"/><Relationship Id="rId5" Type="http://schemas.microsoft.com/office/2007/relationships/hdphoto" Target="../media/hdphoto66.wdp"/><Relationship Id="rId10" Type="http://schemas.microsoft.com/office/2007/relationships/hdphoto" Target="../media/hdphoto69.wdp"/><Relationship Id="rId4" Type="http://schemas.openxmlformats.org/officeDocument/2006/relationships/image" Target="../media/image4.png"/><Relationship Id="rId9" Type="http://schemas.microsoft.com/office/2007/relationships/hdphoto" Target="../media/hdphoto68.wdp"/></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mailto:Malaina.Saha@pinkyswear.org" TargetMode="External"/><Relationship Id="rId3" Type="http://schemas.openxmlformats.org/officeDocument/2006/relationships/image" Target="../media/image3.png"/><Relationship Id="rId7" Type="http://schemas.microsoft.com/office/2007/relationships/hdphoto" Target="../media/hdphoto67.wdp"/><Relationship Id="rId12" Type="http://schemas.microsoft.com/office/2007/relationships/hdphoto" Target="../media/hdphoto71.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png"/><Relationship Id="rId11" Type="http://schemas.microsoft.com/office/2007/relationships/hdphoto" Target="../media/hdphoto70.wdp"/><Relationship Id="rId5" Type="http://schemas.microsoft.com/office/2007/relationships/hdphoto" Target="../media/hdphoto66.wdp"/><Relationship Id="rId10" Type="http://schemas.microsoft.com/office/2007/relationships/hdphoto" Target="../media/hdphoto69.wdp"/><Relationship Id="rId4" Type="http://schemas.openxmlformats.org/officeDocument/2006/relationships/image" Target="../media/image4.png"/><Relationship Id="rId9" Type="http://schemas.microsoft.com/office/2007/relationships/hdphoto" Target="../media/hdphoto68.wdp"/><Relationship Id="rId14" Type="http://schemas.openxmlformats.org/officeDocument/2006/relationships/hyperlink" Target="https://22719607.fs1.hubspotusercontent-na1.net/hubfs/22719607/Letters%20of%20Encouragement/Letters%20of%20Encouragement%2023.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image" Target="../media/image3.png"/><Relationship Id="rId7" Type="http://schemas.microsoft.com/office/2007/relationships/hdphoto" Target="../media/hdphoto67.wdp"/><Relationship Id="rId12" Type="http://schemas.microsoft.com/office/2007/relationships/hdphoto" Target="../media/hdphoto71.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png"/><Relationship Id="rId11" Type="http://schemas.microsoft.com/office/2007/relationships/hdphoto" Target="../media/hdphoto70.wdp"/><Relationship Id="rId5" Type="http://schemas.microsoft.com/office/2007/relationships/hdphoto" Target="../media/hdphoto66.wdp"/><Relationship Id="rId10" Type="http://schemas.microsoft.com/office/2007/relationships/hdphoto" Target="../media/hdphoto69.wdp"/><Relationship Id="rId4" Type="http://schemas.openxmlformats.org/officeDocument/2006/relationships/image" Target="../media/image4.png"/><Relationship Id="rId9" Type="http://schemas.microsoft.com/office/2007/relationships/hdphoto" Target="../media/hdphoto68.wdp"/><Relationship Id="rId14" Type="http://schemas.microsoft.com/office/2007/relationships/hdphoto" Target="../media/hdphoto26.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9.wdp"/><Relationship Id="rId13" Type="http://schemas.microsoft.com/office/2007/relationships/hdphoto" Target="../media/hdphoto34.wdp"/><Relationship Id="rId3" Type="http://schemas.openxmlformats.org/officeDocument/2006/relationships/image" Target="../media/image9.png"/><Relationship Id="rId7" Type="http://schemas.microsoft.com/office/2007/relationships/hdphoto" Target="../media/hdphoto28.wdp"/><Relationship Id="rId12" Type="http://schemas.microsoft.com/office/2007/relationships/hdphoto" Target="../media/hdphoto33.wdp"/><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11" Type="http://schemas.microsoft.com/office/2007/relationships/hdphoto" Target="../media/hdphoto32.wdp"/><Relationship Id="rId5" Type="http://schemas.microsoft.com/office/2007/relationships/hdphoto" Target="../media/hdphoto27.wdp"/><Relationship Id="rId15" Type="http://schemas.microsoft.com/office/2007/relationships/hdphoto" Target="../media/hdphoto36.wdp"/><Relationship Id="rId10" Type="http://schemas.microsoft.com/office/2007/relationships/hdphoto" Target="../media/hdphoto31.wdp"/><Relationship Id="rId4" Type="http://schemas.openxmlformats.org/officeDocument/2006/relationships/image" Target="../media/image4.png"/><Relationship Id="rId9" Type="http://schemas.microsoft.com/office/2007/relationships/hdphoto" Target="../media/hdphoto30.wdp"/><Relationship Id="rId14" Type="http://schemas.microsoft.com/office/2007/relationships/hdphoto" Target="../media/hdphoto35.wdp"/></Relationships>
</file>

<file path=ppt/slides/_rels/slide3.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hyperlink" Target="https://forms.office.com/Pages/ResponsePage.aspx?id=CGvJAoQTtEGODsxA-pa8JeT8fHPBduhKm-IevWlfgf5UOUtIVVZCTk1SSUlTMUROUFBYOURPWjdSUy4u"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37.wdp"/><Relationship Id="rId5" Type="http://schemas.openxmlformats.org/officeDocument/2006/relationships/image" Target="../media/image4.png"/><Relationship Id="rId10" Type="http://schemas.microsoft.com/office/2007/relationships/hdphoto" Target="../media/hdphoto39.wdp"/><Relationship Id="rId4" Type="http://schemas.openxmlformats.org/officeDocument/2006/relationships/image" Target="../media/image3.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41.wdp"/><Relationship Id="rId13" Type="http://schemas.microsoft.com/office/2007/relationships/hdphoto" Target="../media/hdphoto45.wdp"/><Relationship Id="rId3" Type="http://schemas.openxmlformats.org/officeDocument/2006/relationships/hyperlink" Target="https://pinkyswear.org/pack-grad-cords?utm_medium=email&amp;_hsmi=298939111&amp;_hsenc=p2ANqtz-8QmGIC37kQMks1UhAGsoZINM3wmDUCgsSJFKIz-M8vvRzkwBQnwJOk1n7Du_5S4WfNUbw428ayXN5Lb2_h0te_462WUlv-8x1x4UXxxhHayFL7PrI&amp;utm_content=298939111&amp;utm_source=hs_email" TargetMode="External"/><Relationship Id="rId7" Type="http://schemas.openxmlformats.org/officeDocument/2006/relationships/image" Target="../media/image5.png"/><Relationship Id="rId12" Type="http://schemas.microsoft.com/office/2007/relationships/hdphoto" Target="../media/hdphoto44.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40.wdp"/><Relationship Id="rId11" Type="http://schemas.microsoft.com/office/2007/relationships/hdphoto" Target="../media/hdphoto43.wdp"/><Relationship Id="rId5" Type="http://schemas.openxmlformats.org/officeDocument/2006/relationships/image" Target="../media/image4.png"/><Relationship Id="rId10" Type="http://schemas.microsoft.com/office/2007/relationships/hdphoto" Target="../media/hdphoto42.wdp"/><Relationship Id="rId4" Type="http://schemas.openxmlformats.org/officeDocument/2006/relationships/image" Target="../media/image3.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48.wdp"/><Relationship Id="rId13" Type="http://schemas.microsoft.com/office/2007/relationships/hdphoto" Target="../media/hdphoto53.wdp"/><Relationship Id="rId3" Type="http://schemas.openxmlformats.org/officeDocument/2006/relationships/image" Target="../media/image9.png"/><Relationship Id="rId7" Type="http://schemas.microsoft.com/office/2007/relationships/hdphoto" Target="../media/hdphoto47.wdp"/><Relationship Id="rId12" Type="http://schemas.microsoft.com/office/2007/relationships/hdphoto" Target="../media/hdphoto52.wdp"/><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png"/><Relationship Id="rId11" Type="http://schemas.microsoft.com/office/2007/relationships/hdphoto" Target="../media/hdphoto51.wdp"/><Relationship Id="rId5" Type="http://schemas.microsoft.com/office/2007/relationships/hdphoto" Target="../media/hdphoto46.wdp"/><Relationship Id="rId15" Type="http://schemas.microsoft.com/office/2007/relationships/hdphoto" Target="../media/hdphoto55.wdp"/><Relationship Id="rId10" Type="http://schemas.microsoft.com/office/2007/relationships/hdphoto" Target="../media/hdphoto50.wdp"/><Relationship Id="rId4" Type="http://schemas.openxmlformats.org/officeDocument/2006/relationships/image" Target="../media/image4.png"/><Relationship Id="rId9" Type="http://schemas.microsoft.com/office/2007/relationships/hdphoto" Target="../media/hdphoto49.wdp"/><Relationship Id="rId14" Type="http://schemas.microsoft.com/office/2007/relationships/hdphoto" Target="../media/hdphoto54.wdp"/></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60.wdp"/><Relationship Id="rId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notesSlide" Target="../notesSlides/notesSlide6.xml"/><Relationship Id="rId16" Type="http://schemas.microsoft.com/office/2007/relationships/hdphoto" Target="../media/hdphoto63.wdp"/><Relationship Id="rId1" Type="http://schemas.openxmlformats.org/officeDocument/2006/relationships/slideLayout" Target="../slideLayouts/slideLayout3.xml"/><Relationship Id="rId6" Type="http://schemas.microsoft.com/office/2007/relationships/hdphoto" Target="../media/hdphoto57.wdp"/><Relationship Id="rId11" Type="http://schemas.microsoft.com/office/2007/relationships/hdphoto" Target="../media/hdphoto59.wdp"/><Relationship Id="rId5" Type="http://schemas.microsoft.com/office/2007/relationships/hdphoto" Target="../media/hdphoto56.wdp"/><Relationship Id="rId15" Type="http://schemas.microsoft.com/office/2007/relationships/hdphoto" Target="../media/hdphoto62.wdp"/><Relationship Id="rId10" Type="http://schemas.openxmlformats.org/officeDocument/2006/relationships/image" Target="../media/image5.png"/><Relationship Id="rId4" Type="http://schemas.openxmlformats.org/officeDocument/2006/relationships/image" Target="../media/image8.png"/><Relationship Id="rId9" Type="http://schemas.microsoft.com/office/2007/relationships/hdphoto" Target="../media/hdphoto58.wdp"/><Relationship Id="rId14" Type="http://schemas.microsoft.com/office/2007/relationships/hdphoto" Target="../media/hdphoto61.wdp"/></Relationships>
</file>

<file path=ppt/slides/_rels/slide7.xml.rels><?xml version="1.0" encoding="UTF-8" standalone="yes"?>
<Relationships xmlns="http://schemas.openxmlformats.org/package/2006/relationships"><Relationship Id="rId8" Type="http://schemas.microsoft.com/office/2007/relationships/hdphoto" Target="../media/hdphoto64.wdp"/><Relationship Id="rId3" Type="http://schemas.openxmlformats.org/officeDocument/2006/relationships/hyperlink" Target="https://pinkyswear.org/eli" TargetMode="External"/><Relationship Id="rId7" Type="http://schemas.openxmlformats.org/officeDocument/2006/relationships/image" Target="../media/image4.png"/><Relationship Id="rId12" Type="http://schemas.microsoft.com/office/2007/relationships/hdphoto" Target="../media/hdphoto39.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12.png"/><Relationship Id="rId10" Type="http://schemas.microsoft.com/office/2007/relationships/hdphoto" Target="../media/hdphoto65.wdp"/><Relationship Id="rId4" Type="http://schemas.openxmlformats.org/officeDocument/2006/relationships/image" Target="../media/image11.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67.wdp"/><Relationship Id="rId12" Type="http://schemas.microsoft.com/office/2007/relationships/hdphoto" Target="../media/hdphoto7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png"/><Relationship Id="rId11" Type="http://schemas.microsoft.com/office/2007/relationships/hdphoto" Target="../media/hdphoto70.wdp"/><Relationship Id="rId5" Type="http://schemas.microsoft.com/office/2007/relationships/hdphoto" Target="../media/hdphoto66.wdp"/><Relationship Id="rId10" Type="http://schemas.microsoft.com/office/2007/relationships/hdphoto" Target="../media/hdphoto69.wdp"/><Relationship Id="rId4" Type="http://schemas.openxmlformats.org/officeDocument/2006/relationships/image" Target="../media/image4.png"/><Relationship Id="rId9" Type="http://schemas.microsoft.com/office/2007/relationships/hdphoto" Target="../media/hdphoto68.wdp"/></Relationships>
</file>

<file path=ppt/slides/_rels/slide9.xml.rels><?xml version="1.0" encoding="UTF-8" standalone="yes"?>
<Relationships xmlns="http://schemas.openxmlformats.org/package/2006/relationships"><Relationship Id="rId13" Type="http://schemas.microsoft.com/office/2007/relationships/hdphoto" Target="../media/hdphoto76.wdp"/><Relationship Id="rId18" Type="http://schemas.microsoft.com/office/2007/relationships/hdphoto" Target="../media/hdphoto81.wdp"/><Relationship Id="rId26" Type="http://schemas.microsoft.com/office/2007/relationships/hdphoto" Target="../media/hdphoto89.wdp"/><Relationship Id="rId39" Type="http://schemas.microsoft.com/office/2007/relationships/hdphoto" Target="../media/hdphoto102.wdp"/><Relationship Id="rId21" Type="http://schemas.microsoft.com/office/2007/relationships/hdphoto" Target="../media/hdphoto84.wdp"/><Relationship Id="rId34" Type="http://schemas.microsoft.com/office/2007/relationships/hdphoto" Target="../media/hdphoto97.wdp"/><Relationship Id="rId42" Type="http://schemas.microsoft.com/office/2007/relationships/hdphoto" Target="../media/hdphoto105.wdp"/><Relationship Id="rId47" Type="http://schemas.microsoft.com/office/2007/relationships/hdphoto" Target="../media/hdphoto110.wdp"/><Relationship Id="rId50" Type="http://schemas.microsoft.com/office/2007/relationships/hdphoto" Target="../media/hdphoto113.wdp"/><Relationship Id="rId55" Type="http://schemas.microsoft.com/office/2007/relationships/hdphoto" Target="../media/hdphoto118.wdp"/><Relationship Id="rId63" Type="http://schemas.microsoft.com/office/2007/relationships/hdphoto" Target="../media/hdphoto126.wdp"/><Relationship Id="rId7" Type="http://schemas.openxmlformats.org/officeDocument/2006/relationships/image" Target="../media/image8.png"/><Relationship Id="rId2" Type="http://schemas.openxmlformats.org/officeDocument/2006/relationships/notesSlide" Target="../notesSlides/notesSlide9.xml"/><Relationship Id="rId16" Type="http://schemas.microsoft.com/office/2007/relationships/hdphoto" Target="../media/hdphoto79.wdp"/><Relationship Id="rId29" Type="http://schemas.microsoft.com/office/2007/relationships/hdphoto" Target="../media/hdphoto92.wdp"/><Relationship Id="rId11" Type="http://schemas.microsoft.com/office/2007/relationships/hdphoto" Target="../media/hdphoto74.wdp"/><Relationship Id="rId24" Type="http://schemas.microsoft.com/office/2007/relationships/hdphoto" Target="../media/hdphoto87.wdp"/><Relationship Id="rId32" Type="http://schemas.microsoft.com/office/2007/relationships/hdphoto" Target="../media/hdphoto95.wdp"/><Relationship Id="rId37" Type="http://schemas.microsoft.com/office/2007/relationships/hdphoto" Target="../media/hdphoto100.wdp"/><Relationship Id="rId40" Type="http://schemas.microsoft.com/office/2007/relationships/hdphoto" Target="../media/hdphoto103.wdp"/><Relationship Id="rId45" Type="http://schemas.microsoft.com/office/2007/relationships/hdphoto" Target="../media/hdphoto108.wdp"/><Relationship Id="rId53" Type="http://schemas.microsoft.com/office/2007/relationships/hdphoto" Target="../media/hdphoto116.wdp"/><Relationship Id="rId58" Type="http://schemas.microsoft.com/office/2007/relationships/hdphoto" Target="../media/hdphoto121.wdp"/><Relationship Id="rId5" Type="http://schemas.openxmlformats.org/officeDocument/2006/relationships/image" Target="../media/image15.jpeg"/><Relationship Id="rId61" Type="http://schemas.microsoft.com/office/2007/relationships/hdphoto" Target="../media/hdphoto124.wdp"/><Relationship Id="rId19" Type="http://schemas.microsoft.com/office/2007/relationships/hdphoto" Target="../media/hdphoto82.wdp"/><Relationship Id="rId14" Type="http://schemas.microsoft.com/office/2007/relationships/hdphoto" Target="../media/hdphoto77.wdp"/><Relationship Id="rId22" Type="http://schemas.microsoft.com/office/2007/relationships/hdphoto" Target="../media/hdphoto85.wdp"/><Relationship Id="rId27" Type="http://schemas.microsoft.com/office/2007/relationships/hdphoto" Target="../media/hdphoto90.wdp"/><Relationship Id="rId30" Type="http://schemas.microsoft.com/office/2007/relationships/hdphoto" Target="../media/hdphoto93.wdp"/><Relationship Id="rId35" Type="http://schemas.microsoft.com/office/2007/relationships/hdphoto" Target="../media/hdphoto98.wdp"/><Relationship Id="rId43" Type="http://schemas.microsoft.com/office/2007/relationships/hdphoto" Target="../media/hdphoto106.wdp"/><Relationship Id="rId48" Type="http://schemas.microsoft.com/office/2007/relationships/hdphoto" Target="../media/hdphoto111.wdp"/><Relationship Id="rId56" Type="http://schemas.microsoft.com/office/2007/relationships/hdphoto" Target="../media/hdphoto119.wdp"/><Relationship Id="rId8" Type="http://schemas.microsoft.com/office/2007/relationships/hdphoto" Target="../media/hdphoto72.wdp"/><Relationship Id="rId51" Type="http://schemas.microsoft.com/office/2007/relationships/hdphoto" Target="../media/hdphoto114.wdp"/><Relationship Id="rId3" Type="http://schemas.openxmlformats.org/officeDocument/2006/relationships/image" Target="../media/image13.jpeg"/><Relationship Id="rId12" Type="http://schemas.microsoft.com/office/2007/relationships/hdphoto" Target="../media/hdphoto75.wdp"/><Relationship Id="rId17" Type="http://schemas.microsoft.com/office/2007/relationships/hdphoto" Target="../media/hdphoto80.wdp"/><Relationship Id="rId25" Type="http://schemas.microsoft.com/office/2007/relationships/hdphoto" Target="../media/hdphoto88.wdp"/><Relationship Id="rId33" Type="http://schemas.microsoft.com/office/2007/relationships/hdphoto" Target="../media/hdphoto96.wdp"/><Relationship Id="rId38" Type="http://schemas.microsoft.com/office/2007/relationships/hdphoto" Target="../media/hdphoto101.wdp"/><Relationship Id="rId46" Type="http://schemas.microsoft.com/office/2007/relationships/hdphoto" Target="../media/hdphoto109.wdp"/><Relationship Id="rId59" Type="http://schemas.microsoft.com/office/2007/relationships/hdphoto" Target="../media/hdphoto122.wdp"/><Relationship Id="rId20" Type="http://schemas.microsoft.com/office/2007/relationships/hdphoto" Target="../media/hdphoto83.wdp"/><Relationship Id="rId41" Type="http://schemas.microsoft.com/office/2007/relationships/hdphoto" Target="../media/hdphoto104.wdp"/><Relationship Id="rId54" Type="http://schemas.microsoft.com/office/2007/relationships/hdphoto" Target="../media/hdphoto117.wdp"/><Relationship Id="rId62" Type="http://schemas.microsoft.com/office/2007/relationships/hdphoto" Target="../media/hdphoto125.wdp"/><Relationship Id="rId1" Type="http://schemas.openxmlformats.org/officeDocument/2006/relationships/slideLayout" Target="../slideLayouts/slideLayout6.xml"/><Relationship Id="rId6" Type="http://schemas.openxmlformats.org/officeDocument/2006/relationships/image" Target="../media/image6.png"/><Relationship Id="rId15" Type="http://schemas.microsoft.com/office/2007/relationships/hdphoto" Target="../media/hdphoto78.wdp"/><Relationship Id="rId23" Type="http://schemas.microsoft.com/office/2007/relationships/hdphoto" Target="../media/hdphoto86.wdp"/><Relationship Id="rId28" Type="http://schemas.microsoft.com/office/2007/relationships/hdphoto" Target="../media/hdphoto91.wdp"/><Relationship Id="rId36" Type="http://schemas.microsoft.com/office/2007/relationships/hdphoto" Target="../media/hdphoto99.wdp"/><Relationship Id="rId49" Type="http://schemas.microsoft.com/office/2007/relationships/hdphoto" Target="../media/hdphoto112.wdp"/><Relationship Id="rId57" Type="http://schemas.microsoft.com/office/2007/relationships/hdphoto" Target="../media/hdphoto120.wdp"/><Relationship Id="rId10" Type="http://schemas.microsoft.com/office/2007/relationships/hdphoto" Target="../media/hdphoto57.wdp"/><Relationship Id="rId31" Type="http://schemas.microsoft.com/office/2007/relationships/hdphoto" Target="../media/hdphoto94.wdp"/><Relationship Id="rId44" Type="http://schemas.microsoft.com/office/2007/relationships/hdphoto" Target="../media/hdphoto107.wdp"/><Relationship Id="rId52" Type="http://schemas.microsoft.com/office/2007/relationships/hdphoto" Target="../media/hdphoto115.wdp"/><Relationship Id="rId60" Type="http://schemas.microsoft.com/office/2007/relationships/hdphoto" Target="../media/hdphoto123.wdp"/><Relationship Id="rId4" Type="http://schemas.openxmlformats.org/officeDocument/2006/relationships/image" Target="../media/image14.jpeg"/><Relationship Id="rId9" Type="http://schemas.microsoft.com/office/2007/relationships/hdphoto" Target="../media/hdphoto7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grass clipart. grass transparent background 22584851 PNG">
            <a:extLst>
              <a:ext uri="{FF2B5EF4-FFF2-40B4-BE49-F238E27FC236}">
                <a16:creationId xmlns:a16="http://schemas.microsoft.com/office/drawing/2014/main" id="{E693E031-224C-5249-85AF-81DD5C5A2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269" y="5349499"/>
            <a:ext cx="4223966" cy="152898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46559486-C495-79E0-F2AE-511D32B939C3}"/>
              </a:ext>
            </a:extLst>
          </p:cNvPr>
          <p:cNvSpPr>
            <a:spLocks noGrp="1"/>
          </p:cNvSpPr>
          <p:nvPr>
            <p:ph type="ctrTitle"/>
          </p:nvPr>
        </p:nvSpPr>
        <p:spPr>
          <a:xfrm>
            <a:off x="838200" y="2937671"/>
            <a:ext cx="9144000" cy="2387600"/>
          </a:xfrm>
        </p:spPr>
        <p:txBody>
          <a:bodyPr/>
          <a:lstStyle/>
          <a:p>
            <a:r>
              <a:rPr lang="en-US" dirty="0"/>
              <a:t>PS Pack Meeting</a:t>
            </a:r>
          </a:p>
        </p:txBody>
      </p:sp>
      <p:sp>
        <p:nvSpPr>
          <p:cNvPr id="6" name="Subtitle 5">
            <a:extLst>
              <a:ext uri="{FF2B5EF4-FFF2-40B4-BE49-F238E27FC236}">
                <a16:creationId xmlns:a16="http://schemas.microsoft.com/office/drawing/2014/main" id="{F384AAB4-1E55-8F8C-50CA-843AA3893A22}"/>
              </a:ext>
            </a:extLst>
          </p:cNvPr>
          <p:cNvSpPr>
            <a:spLocks noGrp="1"/>
          </p:cNvSpPr>
          <p:nvPr>
            <p:ph type="subTitle" idx="1"/>
          </p:nvPr>
        </p:nvSpPr>
        <p:spPr>
          <a:xfrm>
            <a:off x="838200" y="5238117"/>
            <a:ext cx="9144000" cy="562458"/>
          </a:xfrm>
        </p:spPr>
        <p:txBody>
          <a:bodyPr/>
          <a:lstStyle/>
          <a:p>
            <a:r>
              <a:rPr lang="en-US" dirty="0"/>
              <a:t>March 2024</a:t>
            </a:r>
          </a:p>
        </p:txBody>
      </p:sp>
      <p:pic>
        <p:nvPicPr>
          <p:cNvPr id="3" name="Picture 2" descr="A black and white logo&#10;&#10;Description automatically generated">
            <a:extLst>
              <a:ext uri="{FF2B5EF4-FFF2-40B4-BE49-F238E27FC236}">
                <a16:creationId xmlns:a16="http://schemas.microsoft.com/office/drawing/2014/main" id="{540BAAE9-C531-4468-9264-2DD537B0D19E}"/>
              </a:ext>
            </a:extLst>
          </p:cNvPr>
          <p:cNvPicPr>
            <a:picLocks noChangeAspect="1"/>
          </p:cNvPicPr>
          <p:nvPr/>
        </p:nvPicPr>
        <p:blipFill>
          <a:blip r:embed="rId4"/>
          <a:stretch>
            <a:fillRect/>
          </a:stretch>
        </p:blipFill>
        <p:spPr>
          <a:xfrm>
            <a:off x="1008993" y="3072053"/>
            <a:ext cx="4309241" cy="713893"/>
          </a:xfrm>
          <a:prstGeom prst="rect">
            <a:avLst/>
          </a:prstGeom>
        </p:spPr>
      </p:pic>
      <p:pic>
        <p:nvPicPr>
          <p:cNvPr id="19" name="Picture 10" descr="grass clipart. grass transparent background 22584851 PNG">
            <a:extLst>
              <a:ext uri="{FF2B5EF4-FFF2-40B4-BE49-F238E27FC236}">
                <a16:creationId xmlns:a16="http://schemas.microsoft.com/office/drawing/2014/main" id="{1E813EB6-5D9A-C78D-8698-08CF33AE2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571" y="5358781"/>
            <a:ext cx="4223966" cy="15289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ue Flower Vector for Free Download | FreeImages">
            <a:extLst>
              <a:ext uri="{FF2B5EF4-FFF2-40B4-BE49-F238E27FC236}">
                <a16:creationId xmlns:a16="http://schemas.microsoft.com/office/drawing/2014/main" id="{E2DDA733-2275-F300-FA99-ABCDD3D5911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7618143" y="5564356"/>
            <a:ext cx="1433598" cy="14335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lue Flower Vector for Free Download | FreeImages">
            <a:extLst>
              <a:ext uri="{FF2B5EF4-FFF2-40B4-BE49-F238E27FC236}">
                <a16:creationId xmlns:a16="http://schemas.microsoft.com/office/drawing/2014/main" id="{69F078A3-5C8C-0A7F-8F0A-BC12542AF0F7}"/>
              </a:ext>
            </a:extLst>
          </p:cNvPr>
          <p:cNvPicPr>
            <a:picLocks noChangeAspect="1" noChangeArrowheads="1"/>
          </p:cNvPicPr>
          <p:nvPr/>
        </p:nvPicPr>
        <p:blipFill>
          <a:blip r:embed="rId5">
            <a:extLst>
              <a:ext uri="{BEBA8EAE-BF5A-486C-A8C5-ECC9F3942E4B}">
                <a14:imgProps xmlns:a14="http://schemas.microsoft.com/office/drawing/2010/main">
                  <a14:imgLayer r:embed="rId7">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9522441" y="5505981"/>
            <a:ext cx="1463604" cy="14636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ange Flower Png PNG Images | PNG Cliparts Free Download on SeekPNG">
            <a:extLst>
              <a:ext uri="{FF2B5EF4-FFF2-40B4-BE49-F238E27FC236}">
                <a16:creationId xmlns:a16="http://schemas.microsoft.com/office/drawing/2014/main" id="{1460F1C7-856E-162B-B7A2-7C416A95FBE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8922837" y="5923203"/>
            <a:ext cx="693050" cy="970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Orange Flower Png PNG Images | PNG Cliparts Free Download on SeekPNG">
            <a:extLst>
              <a:ext uri="{FF2B5EF4-FFF2-40B4-BE49-F238E27FC236}">
                <a16:creationId xmlns:a16="http://schemas.microsoft.com/office/drawing/2014/main" id="{ADBF48B2-24CF-6E7B-21D6-39488887DAD2}"/>
              </a:ext>
            </a:extLst>
          </p:cNvPr>
          <p:cNvPicPr>
            <a:picLocks noChangeAspect="1" noChangeArrowheads="1"/>
          </p:cNvPicPr>
          <p:nvPr/>
        </p:nvPicPr>
        <p:blipFill>
          <a:blip r:embed="rId8">
            <a:extLst>
              <a:ext uri="{BEBA8EAE-BF5A-486C-A8C5-ECC9F3942E4B}">
                <a14:imgProps xmlns:a14="http://schemas.microsoft.com/office/drawing/2010/main">
                  <a14:imgLayer r:embed="rId10">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0818544" y="5923202"/>
            <a:ext cx="693051" cy="9702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ass clipart. grass transparent background 22584851 PNG">
            <a:extLst>
              <a:ext uri="{FF2B5EF4-FFF2-40B4-BE49-F238E27FC236}">
                <a16:creationId xmlns:a16="http://schemas.microsoft.com/office/drawing/2014/main" id="{5A46EAD9-62C6-474D-68AF-731353DF6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7" y="5354119"/>
            <a:ext cx="4223966" cy="15289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lue Flower Vector for Free Download | FreeImages">
            <a:extLst>
              <a:ext uri="{FF2B5EF4-FFF2-40B4-BE49-F238E27FC236}">
                <a16:creationId xmlns:a16="http://schemas.microsoft.com/office/drawing/2014/main" id="{57D9FA01-3963-3506-6750-9EC06F1F04F1}"/>
              </a:ext>
            </a:extLst>
          </p:cNvPr>
          <p:cNvPicPr>
            <a:picLocks noChangeAspect="1" noChangeArrowheads="1"/>
          </p:cNvPicPr>
          <p:nvPr/>
        </p:nvPicPr>
        <p:blipFill>
          <a:blip r:embed="rId5">
            <a:extLst>
              <a:ext uri="{BEBA8EAE-BF5A-486C-A8C5-ECC9F3942E4B}">
                <a14:imgProps xmlns:a14="http://schemas.microsoft.com/office/drawing/2010/main">
                  <a14:imgLayer r:embed="rId11">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1104965" y="5505981"/>
            <a:ext cx="1433598" cy="14335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grass clipart. grass transparent background 22584851 PNG">
            <a:extLst>
              <a:ext uri="{FF2B5EF4-FFF2-40B4-BE49-F238E27FC236}">
                <a16:creationId xmlns:a16="http://schemas.microsoft.com/office/drawing/2014/main" id="{1B82EDFD-74F9-B328-7389-6FA708901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074" y="5357027"/>
            <a:ext cx="4223966" cy="15289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lue Flower Vector for Free Download | FreeImages">
            <a:extLst>
              <a:ext uri="{FF2B5EF4-FFF2-40B4-BE49-F238E27FC236}">
                <a16:creationId xmlns:a16="http://schemas.microsoft.com/office/drawing/2014/main" id="{AE3E88FB-2DCE-1445-4D15-FC40185922B4}"/>
              </a:ext>
            </a:extLst>
          </p:cNvPr>
          <p:cNvPicPr>
            <a:picLocks noChangeAspect="1" noChangeArrowheads="1"/>
          </p:cNvPicPr>
          <p:nvPr/>
        </p:nvPicPr>
        <p:blipFill>
          <a:blip r:embed="rId5">
            <a:extLst>
              <a:ext uri="{BEBA8EAE-BF5A-486C-A8C5-ECC9F3942E4B}">
                <a14:imgProps xmlns:a14="http://schemas.microsoft.com/office/drawing/2010/main">
                  <a14:imgLayer r:embed="rId12">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3231128" y="5535987"/>
            <a:ext cx="1433598" cy="14335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lue Flower Vector for Free Download | FreeImages">
            <a:extLst>
              <a:ext uri="{FF2B5EF4-FFF2-40B4-BE49-F238E27FC236}">
                <a16:creationId xmlns:a16="http://schemas.microsoft.com/office/drawing/2014/main" id="{4758E165-D4B9-2539-E6C6-221C6DDB80B0}"/>
              </a:ext>
            </a:extLst>
          </p:cNvPr>
          <p:cNvPicPr>
            <a:picLocks noChangeAspect="1" noChangeArrowheads="1"/>
          </p:cNvPicPr>
          <p:nvPr/>
        </p:nvPicPr>
        <p:blipFill>
          <a:blip r:embed="rId5">
            <a:extLst>
              <a:ext uri="{BEBA8EAE-BF5A-486C-A8C5-ECC9F3942E4B}">
                <a14:imgProps xmlns:a14="http://schemas.microsoft.com/office/drawing/2010/main">
                  <a14:imgLayer r:embed="rId13">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5491980" y="5518339"/>
            <a:ext cx="1433598" cy="14335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Orange Flower Png PNG Images | PNG Cliparts Free Download on SeekPNG">
            <a:extLst>
              <a:ext uri="{FF2B5EF4-FFF2-40B4-BE49-F238E27FC236}">
                <a16:creationId xmlns:a16="http://schemas.microsoft.com/office/drawing/2014/main" id="{7A0960A0-F485-C3E9-73BF-E59735B070D3}"/>
              </a:ext>
            </a:extLst>
          </p:cNvPr>
          <p:cNvPicPr>
            <a:picLocks noChangeAspect="1" noChangeArrowheads="1"/>
          </p:cNvPicPr>
          <p:nvPr/>
        </p:nvPicPr>
        <p:blipFill>
          <a:blip r:embed="rId8">
            <a:extLst>
              <a:ext uri="{BEBA8EAE-BF5A-486C-A8C5-ECC9F3942E4B}">
                <a14:imgProps xmlns:a14="http://schemas.microsoft.com/office/drawing/2010/main">
                  <a14:imgLayer r:embed="rId14">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2555115" y="5940529"/>
            <a:ext cx="693051" cy="9702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Orange Flower Png PNG Images | PNG Cliparts Free Download on SeekPNG">
            <a:extLst>
              <a:ext uri="{FF2B5EF4-FFF2-40B4-BE49-F238E27FC236}">
                <a16:creationId xmlns:a16="http://schemas.microsoft.com/office/drawing/2014/main" id="{C0A67100-DF54-C4B3-5623-BDC6609AB558}"/>
              </a:ext>
            </a:extLst>
          </p:cNvPr>
          <p:cNvPicPr>
            <a:picLocks noChangeAspect="1" noChangeArrowheads="1"/>
          </p:cNvPicPr>
          <p:nvPr/>
        </p:nvPicPr>
        <p:blipFill>
          <a:blip r:embed="rId8">
            <a:extLst>
              <a:ext uri="{BEBA8EAE-BF5A-486C-A8C5-ECC9F3942E4B}">
                <a14:imgProps xmlns:a14="http://schemas.microsoft.com/office/drawing/2010/main">
                  <a14:imgLayer r:embed="rId15">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411914" y="5931306"/>
            <a:ext cx="693051" cy="9702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range Flower Png PNG Images | PNG Cliparts Free Download on SeekPNG">
            <a:extLst>
              <a:ext uri="{FF2B5EF4-FFF2-40B4-BE49-F238E27FC236}">
                <a16:creationId xmlns:a16="http://schemas.microsoft.com/office/drawing/2014/main" id="{65288581-5095-7260-C679-0D7C3E0D21E4}"/>
              </a:ext>
            </a:extLst>
          </p:cNvPr>
          <p:cNvPicPr>
            <a:picLocks noChangeAspect="1" noChangeArrowheads="1"/>
          </p:cNvPicPr>
          <p:nvPr/>
        </p:nvPicPr>
        <p:blipFill>
          <a:blip r:embed="rId8">
            <a:extLst>
              <a:ext uri="{BEBA8EAE-BF5A-486C-A8C5-ECC9F3942E4B}">
                <a14:imgProps xmlns:a14="http://schemas.microsoft.com/office/drawing/2010/main">
                  <a14:imgLayer r:embed="rId16">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4646529" y="5923202"/>
            <a:ext cx="693051" cy="9702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Orange Flower Png PNG Images | PNG Cliparts Free Download on SeekPNG">
            <a:extLst>
              <a:ext uri="{FF2B5EF4-FFF2-40B4-BE49-F238E27FC236}">
                <a16:creationId xmlns:a16="http://schemas.microsoft.com/office/drawing/2014/main" id="{4365DD88-48C1-B502-E475-9EBA2F9CA984}"/>
              </a:ext>
            </a:extLst>
          </p:cNvPr>
          <p:cNvPicPr>
            <a:picLocks noChangeAspect="1" noChangeArrowheads="1"/>
          </p:cNvPicPr>
          <p:nvPr/>
        </p:nvPicPr>
        <p:blipFill>
          <a:blip r:embed="rId8">
            <a:extLst>
              <a:ext uri="{BEBA8EAE-BF5A-486C-A8C5-ECC9F3942E4B}">
                <a14:imgProps xmlns:a14="http://schemas.microsoft.com/office/drawing/2010/main">
                  <a14:imgLayer r:embed="rId17">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6889184" y="5940529"/>
            <a:ext cx="693051" cy="97027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Yellow Sun Rays Light Effect-PNG - The Great India Shop">
            <a:extLst>
              <a:ext uri="{FF2B5EF4-FFF2-40B4-BE49-F238E27FC236}">
                <a16:creationId xmlns:a16="http://schemas.microsoft.com/office/drawing/2014/main" id="{8B596727-00AB-63C8-2A66-A8261BF9E2B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675" y="-25106"/>
            <a:ext cx="4430851" cy="4430851"/>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115AC8B-41FA-C598-99CD-E043C25AB323}"/>
              </a:ext>
            </a:extLst>
          </p:cNvPr>
          <p:cNvGrpSpPr/>
          <p:nvPr/>
        </p:nvGrpSpPr>
        <p:grpSpPr>
          <a:xfrm>
            <a:off x="6426914" y="6193490"/>
            <a:ext cx="477960" cy="708087"/>
            <a:chOff x="6426914" y="6193490"/>
            <a:chExt cx="477960" cy="708087"/>
          </a:xfrm>
        </p:grpSpPr>
        <p:cxnSp>
          <p:nvCxnSpPr>
            <p:cNvPr id="24" name="Straight Connector 23">
              <a:extLst>
                <a:ext uri="{FF2B5EF4-FFF2-40B4-BE49-F238E27FC236}">
                  <a16:creationId xmlns:a16="http://schemas.microsoft.com/office/drawing/2014/main" id="{04DCA4D3-1233-2240-56E0-282E78DB11FD}"/>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048" name="Picture 24" descr="300+ Yellow Ribbon Stock Illustrations, Royalty-Free Vector ...">
              <a:extLst>
                <a:ext uri="{FF2B5EF4-FFF2-40B4-BE49-F238E27FC236}">
                  <a16:creationId xmlns:a16="http://schemas.microsoft.com/office/drawing/2014/main" id="{09E1F118-A7F2-4121-98D6-F9700EC537E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98BD1DEF-1AD4-3979-44C5-2E86CB982CA2}"/>
              </a:ext>
            </a:extLst>
          </p:cNvPr>
          <p:cNvGrpSpPr/>
          <p:nvPr/>
        </p:nvGrpSpPr>
        <p:grpSpPr>
          <a:xfrm>
            <a:off x="7616688" y="6193490"/>
            <a:ext cx="477960" cy="708087"/>
            <a:chOff x="6426914" y="6193490"/>
            <a:chExt cx="477960" cy="708087"/>
          </a:xfrm>
        </p:grpSpPr>
        <p:cxnSp>
          <p:nvCxnSpPr>
            <p:cNvPr id="28" name="Straight Connector 27">
              <a:extLst>
                <a:ext uri="{FF2B5EF4-FFF2-40B4-BE49-F238E27FC236}">
                  <a16:creationId xmlns:a16="http://schemas.microsoft.com/office/drawing/2014/main" id="{52352F32-432B-5F42-92EA-A6C2DA7BF6E8}"/>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9" name="Picture 24" descr="300+ Yellow Ribbon Stock Illustrations, Royalty-Free Vector ...">
              <a:extLst>
                <a:ext uri="{FF2B5EF4-FFF2-40B4-BE49-F238E27FC236}">
                  <a16:creationId xmlns:a16="http://schemas.microsoft.com/office/drawing/2014/main" id="{49555B9A-4A85-7035-6077-BF3C369A30F5}"/>
                </a:ext>
              </a:extLst>
            </p:cNvPr>
            <p:cNvPicPr>
              <a:picLocks noChangeAspect="1" noChangeArrowheads="1"/>
            </p:cNvPicPr>
            <p:nvPr/>
          </p:nvPicPr>
          <p:blipFill>
            <a:blip r:embed="rId19">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474810E-6098-F998-C7C5-368A3C4ED6B0}"/>
              </a:ext>
            </a:extLst>
          </p:cNvPr>
          <p:cNvGrpSpPr/>
          <p:nvPr/>
        </p:nvGrpSpPr>
        <p:grpSpPr>
          <a:xfrm>
            <a:off x="5304494" y="6176473"/>
            <a:ext cx="477960" cy="708087"/>
            <a:chOff x="6426914" y="6193490"/>
            <a:chExt cx="477960" cy="708087"/>
          </a:xfrm>
        </p:grpSpPr>
        <p:cxnSp>
          <p:nvCxnSpPr>
            <p:cNvPr id="31" name="Straight Connector 30">
              <a:extLst>
                <a:ext uri="{FF2B5EF4-FFF2-40B4-BE49-F238E27FC236}">
                  <a16:creationId xmlns:a16="http://schemas.microsoft.com/office/drawing/2014/main" id="{601BC4DF-0710-4662-C4DF-B2667135B370}"/>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2" name="Picture 24" descr="300+ Yellow Ribbon Stock Illustrations, Royalty-Free Vector ...">
              <a:extLst>
                <a:ext uri="{FF2B5EF4-FFF2-40B4-BE49-F238E27FC236}">
                  <a16:creationId xmlns:a16="http://schemas.microsoft.com/office/drawing/2014/main" id="{E0C9E870-D886-E696-754D-3C0C334CB261}"/>
                </a:ext>
              </a:extLst>
            </p:cNvPr>
            <p:cNvPicPr>
              <a:picLocks noChangeAspect="1" noChangeArrowheads="1"/>
            </p:cNvPicPr>
            <p:nvPr/>
          </p:nvPicPr>
          <p:blipFill>
            <a:blip r:embed="rId19">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F036FDD5-92EE-3204-421C-20BEE751AA50}"/>
              </a:ext>
            </a:extLst>
          </p:cNvPr>
          <p:cNvGrpSpPr/>
          <p:nvPr/>
        </p:nvGrpSpPr>
        <p:grpSpPr>
          <a:xfrm>
            <a:off x="4276778" y="6176473"/>
            <a:ext cx="477960" cy="708087"/>
            <a:chOff x="6426914" y="6193490"/>
            <a:chExt cx="477960" cy="708087"/>
          </a:xfrm>
        </p:grpSpPr>
        <p:cxnSp>
          <p:nvCxnSpPr>
            <p:cNvPr id="34" name="Straight Connector 33">
              <a:extLst>
                <a:ext uri="{FF2B5EF4-FFF2-40B4-BE49-F238E27FC236}">
                  <a16:creationId xmlns:a16="http://schemas.microsoft.com/office/drawing/2014/main" id="{534FE33E-4BCF-AEA0-D8ED-BEEE9578B694}"/>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5" name="Picture 24" descr="300+ Yellow Ribbon Stock Illustrations, Royalty-Free Vector ...">
              <a:extLst>
                <a:ext uri="{FF2B5EF4-FFF2-40B4-BE49-F238E27FC236}">
                  <a16:creationId xmlns:a16="http://schemas.microsoft.com/office/drawing/2014/main" id="{83B093AB-8C71-6316-E55C-904B14B74AF2}"/>
                </a:ext>
              </a:extLst>
            </p:cNvPr>
            <p:cNvPicPr>
              <a:picLocks noChangeAspect="1" noChangeArrowheads="1"/>
            </p:cNvPicPr>
            <p:nvPr/>
          </p:nvPicPr>
          <p:blipFill>
            <a:blip r:embed="rId19">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31CE754-07F3-61C2-C446-E485DCE123C2}"/>
              </a:ext>
            </a:extLst>
          </p:cNvPr>
          <p:cNvGrpSpPr/>
          <p:nvPr/>
        </p:nvGrpSpPr>
        <p:grpSpPr>
          <a:xfrm>
            <a:off x="3154358" y="6172174"/>
            <a:ext cx="477960" cy="708087"/>
            <a:chOff x="6426914" y="6193490"/>
            <a:chExt cx="477960" cy="708087"/>
          </a:xfrm>
        </p:grpSpPr>
        <p:cxnSp>
          <p:nvCxnSpPr>
            <p:cNvPr id="38" name="Straight Connector 37">
              <a:extLst>
                <a:ext uri="{FF2B5EF4-FFF2-40B4-BE49-F238E27FC236}">
                  <a16:creationId xmlns:a16="http://schemas.microsoft.com/office/drawing/2014/main" id="{162245B6-5641-CF85-D695-FE487207FE0C}"/>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9" name="Picture 24" descr="300+ Yellow Ribbon Stock Illustrations, Royalty-Free Vector ...">
              <a:extLst>
                <a:ext uri="{FF2B5EF4-FFF2-40B4-BE49-F238E27FC236}">
                  <a16:creationId xmlns:a16="http://schemas.microsoft.com/office/drawing/2014/main" id="{B3EDAF8E-281D-B212-664A-1CDD683740BD}"/>
                </a:ext>
              </a:extLst>
            </p:cNvPr>
            <p:cNvPicPr>
              <a:picLocks noChangeAspect="1" noChangeArrowheads="1"/>
            </p:cNvPicPr>
            <p:nvPr/>
          </p:nvPicPr>
          <p:blipFill>
            <a:blip r:embed="rId19">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FA4E3467-7FFA-BC67-F822-E45280DDC73B}"/>
              </a:ext>
            </a:extLst>
          </p:cNvPr>
          <p:cNvGrpSpPr/>
          <p:nvPr/>
        </p:nvGrpSpPr>
        <p:grpSpPr>
          <a:xfrm>
            <a:off x="2073286" y="6160212"/>
            <a:ext cx="477960" cy="708087"/>
            <a:chOff x="6426914" y="6193490"/>
            <a:chExt cx="477960" cy="708087"/>
          </a:xfrm>
        </p:grpSpPr>
        <p:cxnSp>
          <p:nvCxnSpPr>
            <p:cNvPr id="41" name="Straight Connector 40">
              <a:extLst>
                <a:ext uri="{FF2B5EF4-FFF2-40B4-BE49-F238E27FC236}">
                  <a16:creationId xmlns:a16="http://schemas.microsoft.com/office/drawing/2014/main" id="{910E2145-D909-FF52-70F7-B7B7F54431EF}"/>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42" name="Picture 24" descr="300+ Yellow Ribbon Stock Illustrations, Royalty-Free Vector ...">
              <a:extLst>
                <a:ext uri="{FF2B5EF4-FFF2-40B4-BE49-F238E27FC236}">
                  <a16:creationId xmlns:a16="http://schemas.microsoft.com/office/drawing/2014/main" id="{24C45D50-5A85-20A3-9311-442E973AFE44}"/>
                </a:ext>
              </a:extLst>
            </p:cNvPr>
            <p:cNvPicPr>
              <a:picLocks noChangeAspect="1" noChangeArrowheads="1"/>
            </p:cNvPicPr>
            <p:nvPr/>
          </p:nvPicPr>
          <p:blipFill>
            <a:blip r:embed="rId19">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F13834C1-7D35-A8BC-1CD2-78D2694C7792}"/>
              </a:ext>
            </a:extLst>
          </p:cNvPr>
          <p:cNvGrpSpPr/>
          <p:nvPr/>
        </p:nvGrpSpPr>
        <p:grpSpPr>
          <a:xfrm>
            <a:off x="1048198" y="6175746"/>
            <a:ext cx="477960" cy="708087"/>
            <a:chOff x="6426914" y="6193490"/>
            <a:chExt cx="477960" cy="708087"/>
          </a:xfrm>
        </p:grpSpPr>
        <p:cxnSp>
          <p:nvCxnSpPr>
            <p:cNvPr id="44" name="Straight Connector 43">
              <a:extLst>
                <a:ext uri="{FF2B5EF4-FFF2-40B4-BE49-F238E27FC236}">
                  <a16:creationId xmlns:a16="http://schemas.microsoft.com/office/drawing/2014/main" id="{EA0ACCB0-A9DE-E7D8-CEC0-818B7D92B2AE}"/>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45" name="Picture 24" descr="300+ Yellow Ribbon Stock Illustrations, Royalty-Free Vector ...">
              <a:extLst>
                <a:ext uri="{FF2B5EF4-FFF2-40B4-BE49-F238E27FC236}">
                  <a16:creationId xmlns:a16="http://schemas.microsoft.com/office/drawing/2014/main" id="{33097B48-1074-117C-9764-0EA275B01A5B}"/>
                </a:ext>
              </a:extLst>
            </p:cNvPr>
            <p:cNvPicPr>
              <a:picLocks noChangeAspect="1" noChangeArrowheads="1"/>
            </p:cNvPicPr>
            <p:nvPr/>
          </p:nvPicPr>
          <p:blipFill>
            <a:blip r:embed="rId19">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D8A01C31-3EAF-EBD4-CF33-2C7663ACD489}"/>
              </a:ext>
            </a:extLst>
          </p:cNvPr>
          <p:cNvGrpSpPr/>
          <p:nvPr/>
        </p:nvGrpSpPr>
        <p:grpSpPr>
          <a:xfrm>
            <a:off x="8540747" y="6204888"/>
            <a:ext cx="477960" cy="708087"/>
            <a:chOff x="6426914" y="6193490"/>
            <a:chExt cx="477960" cy="708087"/>
          </a:xfrm>
        </p:grpSpPr>
        <p:cxnSp>
          <p:nvCxnSpPr>
            <p:cNvPr id="47" name="Straight Connector 46">
              <a:extLst>
                <a:ext uri="{FF2B5EF4-FFF2-40B4-BE49-F238E27FC236}">
                  <a16:creationId xmlns:a16="http://schemas.microsoft.com/office/drawing/2014/main" id="{6F8CE4D7-A91D-B897-30E6-EF8E93233437}"/>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48" name="Picture 24" descr="300+ Yellow Ribbon Stock Illustrations, Royalty-Free Vector ...">
              <a:extLst>
                <a:ext uri="{FF2B5EF4-FFF2-40B4-BE49-F238E27FC236}">
                  <a16:creationId xmlns:a16="http://schemas.microsoft.com/office/drawing/2014/main" id="{65D8D997-3BBF-27EB-BF09-641C472AD052}"/>
                </a:ext>
              </a:extLst>
            </p:cNvPr>
            <p:cNvPicPr>
              <a:picLocks noChangeAspect="1" noChangeArrowheads="1"/>
            </p:cNvPicPr>
            <p:nvPr/>
          </p:nvPicPr>
          <p:blipFill>
            <a:blip r:embed="rId19">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AB401175-9410-C6C1-06DD-758073407CBD}"/>
              </a:ext>
            </a:extLst>
          </p:cNvPr>
          <p:cNvGrpSpPr/>
          <p:nvPr/>
        </p:nvGrpSpPr>
        <p:grpSpPr>
          <a:xfrm>
            <a:off x="9555156" y="6177283"/>
            <a:ext cx="477960" cy="708087"/>
            <a:chOff x="6426914" y="6193490"/>
            <a:chExt cx="477960" cy="708087"/>
          </a:xfrm>
        </p:grpSpPr>
        <p:cxnSp>
          <p:nvCxnSpPr>
            <p:cNvPr id="50" name="Straight Connector 49">
              <a:extLst>
                <a:ext uri="{FF2B5EF4-FFF2-40B4-BE49-F238E27FC236}">
                  <a16:creationId xmlns:a16="http://schemas.microsoft.com/office/drawing/2014/main" id="{34DF54FE-3729-5557-A258-017BB61DB168}"/>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51" name="Picture 24" descr="300+ Yellow Ribbon Stock Illustrations, Royalty-Free Vector ...">
              <a:extLst>
                <a:ext uri="{FF2B5EF4-FFF2-40B4-BE49-F238E27FC236}">
                  <a16:creationId xmlns:a16="http://schemas.microsoft.com/office/drawing/2014/main" id="{8F0EFD4F-26F4-F830-7206-68B7423259DE}"/>
                </a:ext>
              </a:extLst>
            </p:cNvPr>
            <p:cNvPicPr>
              <a:picLocks noChangeAspect="1" noChangeArrowheads="1"/>
            </p:cNvPicPr>
            <p:nvPr/>
          </p:nvPicPr>
          <p:blipFill>
            <a:blip r:embed="rId19">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D2DC9F8B-F2FE-6388-F4CA-0D431C61A965}"/>
              </a:ext>
            </a:extLst>
          </p:cNvPr>
          <p:cNvGrpSpPr/>
          <p:nvPr/>
        </p:nvGrpSpPr>
        <p:grpSpPr>
          <a:xfrm>
            <a:off x="10428469" y="6175382"/>
            <a:ext cx="477960" cy="708087"/>
            <a:chOff x="6426914" y="6193490"/>
            <a:chExt cx="477960" cy="708087"/>
          </a:xfrm>
        </p:grpSpPr>
        <p:cxnSp>
          <p:nvCxnSpPr>
            <p:cNvPr id="53" name="Straight Connector 52">
              <a:extLst>
                <a:ext uri="{FF2B5EF4-FFF2-40B4-BE49-F238E27FC236}">
                  <a16:creationId xmlns:a16="http://schemas.microsoft.com/office/drawing/2014/main" id="{82716831-80DD-C4B3-6F44-2E672C2FD8E9}"/>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54" name="Picture 24" descr="300+ Yellow Ribbon Stock Illustrations, Royalty-Free Vector ...">
              <a:extLst>
                <a:ext uri="{FF2B5EF4-FFF2-40B4-BE49-F238E27FC236}">
                  <a16:creationId xmlns:a16="http://schemas.microsoft.com/office/drawing/2014/main" id="{E3551457-FC75-5345-CA65-CE7EBF2AD1A3}"/>
                </a:ext>
              </a:extLst>
            </p:cNvPr>
            <p:cNvPicPr>
              <a:picLocks noChangeAspect="1" noChangeArrowheads="1"/>
            </p:cNvPicPr>
            <p:nvPr/>
          </p:nvPicPr>
          <p:blipFill>
            <a:blip r:embed="rId19">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TextBox 60">
            <a:extLst>
              <a:ext uri="{FF2B5EF4-FFF2-40B4-BE49-F238E27FC236}">
                <a16:creationId xmlns:a16="http://schemas.microsoft.com/office/drawing/2014/main" id="{CAEF23F1-57C4-40DE-AA4C-532FB3E49C28}"/>
              </a:ext>
            </a:extLst>
          </p:cNvPr>
          <p:cNvSpPr txBox="1"/>
          <p:nvPr/>
        </p:nvSpPr>
        <p:spPr>
          <a:xfrm>
            <a:off x="1631335" y="337414"/>
            <a:ext cx="5294243" cy="424732"/>
          </a:xfrm>
          <a:prstGeom prst="rect">
            <a:avLst/>
          </a:prstGeom>
          <a:effectLst>
            <a:innerShdw blurRad="63500" dist="50800" dir="18900000">
              <a:prstClr val="black">
                <a:alpha val="50000"/>
              </a:prstClr>
            </a:innerShdw>
          </a:effectLst>
        </p:spPr>
        <p:txBody>
          <a:bodyPr vert="horz" lIns="91440" tIns="45720" rIns="91440" bIns="45720" rtlCol="0">
            <a:noAutofit/>
          </a:bodyPr>
          <a:lstStyle>
            <a:lvl1pPr indent="0">
              <a:lnSpc>
                <a:spcPct val="90000"/>
              </a:lnSpc>
              <a:spcBef>
                <a:spcPts val="1000"/>
              </a:spcBef>
              <a:buFont typeface="Arial" panose="020B0604020202020204" pitchFamily="34" charset="0"/>
              <a:buNone/>
              <a:defRPr sz="2400" b="0" i="0">
                <a:solidFill>
                  <a:schemeClr val="bg1"/>
                </a:solidFill>
                <a:latin typeface="Proxima Nova" panose="02000506030000020004" pitchFamily="2" charset="0"/>
              </a:defRPr>
            </a:lvl1pPr>
            <a:lvl2pPr indent="0" algn="ctr">
              <a:lnSpc>
                <a:spcPct val="90000"/>
              </a:lnSpc>
              <a:spcBef>
                <a:spcPts val="500"/>
              </a:spcBef>
              <a:buFont typeface="Arial" panose="020B0604020202020204" pitchFamily="34" charset="0"/>
              <a:buNone/>
              <a:defRPr sz="2000" b="0" i="0">
                <a:solidFill>
                  <a:srgbClr val="024B92"/>
                </a:solidFill>
                <a:latin typeface="Proxima Nova" panose="02000506030000020004" pitchFamily="2" charset="0"/>
              </a:defRPr>
            </a:lvl2pPr>
            <a:lvl3pPr indent="0" algn="ctr">
              <a:lnSpc>
                <a:spcPct val="90000"/>
              </a:lnSpc>
              <a:spcBef>
                <a:spcPts val="500"/>
              </a:spcBef>
              <a:buFont typeface="Arial" panose="020B0604020202020204" pitchFamily="34" charset="0"/>
              <a:buNone/>
              <a:defRPr b="0" i="0">
                <a:solidFill>
                  <a:srgbClr val="024B92"/>
                </a:solidFill>
                <a:latin typeface="Proxima Nova" panose="02000506030000020004" pitchFamily="2" charset="0"/>
              </a:defRPr>
            </a:lvl3pPr>
            <a:lvl4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4pPr>
            <a:lvl5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r>
              <a:rPr lang="en-US" dirty="0">
                <a:solidFill>
                  <a:srgbClr val="FCFF09"/>
                </a:solidFill>
                <a:latin typeface="Proxima Nova Black" panose="02000506030000020004" pitchFamily="2" charset="0"/>
                <a:ea typeface="+mj-ea"/>
                <a:cs typeface="+mj-cs"/>
              </a:rPr>
              <a:t>Wishing for sunny days ahead for our All-Stars and their families…</a:t>
            </a:r>
          </a:p>
        </p:txBody>
      </p:sp>
      <p:pic>
        <p:nvPicPr>
          <p:cNvPr id="62" name="Picture 2" descr="Blue Flower Vector for Free Download | FreeImages">
            <a:extLst>
              <a:ext uri="{FF2B5EF4-FFF2-40B4-BE49-F238E27FC236}">
                <a16:creationId xmlns:a16="http://schemas.microsoft.com/office/drawing/2014/main" id="{2B5673CE-43BF-2D17-6131-823D19F03CCB}"/>
              </a:ext>
            </a:extLst>
          </p:cNvPr>
          <p:cNvPicPr>
            <a:picLocks noChangeAspect="1" noChangeArrowheads="1"/>
          </p:cNvPicPr>
          <p:nvPr/>
        </p:nvPicPr>
        <p:blipFill>
          <a:blip r:embed="rId5">
            <a:extLst>
              <a:ext uri="{BEBA8EAE-BF5A-486C-A8C5-ECC9F3942E4B}">
                <a14:imgProps xmlns:a14="http://schemas.microsoft.com/office/drawing/2010/main">
                  <a14:imgLayer r:embed="rId30">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6044447" y="681410"/>
            <a:ext cx="562458" cy="56245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Orange Flower Png PNG Images | PNG Cliparts Free Download on SeekPNG">
            <a:extLst>
              <a:ext uri="{FF2B5EF4-FFF2-40B4-BE49-F238E27FC236}">
                <a16:creationId xmlns:a16="http://schemas.microsoft.com/office/drawing/2014/main" id="{2D5E71F5-5809-529B-0171-35E63F4F76D2}"/>
              </a:ext>
            </a:extLst>
          </p:cNvPr>
          <p:cNvPicPr>
            <a:picLocks noChangeAspect="1" noChangeArrowheads="1"/>
          </p:cNvPicPr>
          <p:nvPr/>
        </p:nvPicPr>
        <p:blipFill>
          <a:blip r:embed="rId8">
            <a:extLst>
              <a:ext uri="{BEBA8EAE-BF5A-486C-A8C5-ECC9F3942E4B}">
                <a14:imgProps xmlns:a14="http://schemas.microsoft.com/office/drawing/2010/main">
                  <a14:imgLayer r:embed="rId31">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6451806" y="725299"/>
            <a:ext cx="339057" cy="47468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parkle Png Yellow">
            <a:extLst>
              <a:ext uri="{FF2B5EF4-FFF2-40B4-BE49-F238E27FC236}">
                <a16:creationId xmlns:a16="http://schemas.microsoft.com/office/drawing/2014/main" id="{5BA1ADC7-3459-FE99-0704-6ED666D33B03}"/>
              </a:ext>
            </a:extLst>
          </p:cNvPr>
          <p:cNvPicPr>
            <a:picLocks noChangeAspect="1" noChangeArrowheads="1"/>
          </p:cNvPicPr>
          <p:nvPr/>
        </p:nvPicPr>
        <p:blipFill>
          <a:blip r:embed="rId32">
            <a:extLst>
              <a:ext uri="{BEBA8EAE-BF5A-486C-A8C5-ECC9F3942E4B}">
                <a14:imgProps xmlns:a14="http://schemas.microsoft.com/office/drawing/2010/main">
                  <a14:imgLayer r:embed="rId3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5246" y="-445057"/>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26" descr="Sparkle Png Yellow">
            <a:extLst>
              <a:ext uri="{FF2B5EF4-FFF2-40B4-BE49-F238E27FC236}">
                <a16:creationId xmlns:a16="http://schemas.microsoft.com/office/drawing/2014/main" id="{A88A1A80-2B30-9B0E-E34C-41425C34CF41}"/>
              </a:ext>
            </a:extLst>
          </p:cNvPr>
          <p:cNvPicPr>
            <a:picLocks noChangeAspect="1" noChangeArrowheads="1"/>
          </p:cNvPicPr>
          <p:nvPr/>
        </p:nvPicPr>
        <p:blipFill>
          <a:blip r:embed="rId32">
            <a:extLst>
              <a:ext uri="{BEBA8EAE-BF5A-486C-A8C5-ECC9F3942E4B}">
                <a14:imgProps xmlns:a14="http://schemas.microsoft.com/office/drawing/2010/main">
                  <a14:imgLayer r:embed="rId3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39589" y="684307"/>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6" descr="Sparkle Png Yellow">
            <a:extLst>
              <a:ext uri="{FF2B5EF4-FFF2-40B4-BE49-F238E27FC236}">
                <a16:creationId xmlns:a16="http://schemas.microsoft.com/office/drawing/2014/main" id="{578990CE-29FD-DEA2-871E-CC20053ED137}"/>
              </a:ext>
            </a:extLst>
          </p:cNvPr>
          <p:cNvPicPr>
            <a:picLocks noChangeAspect="1" noChangeArrowheads="1"/>
          </p:cNvPicPr>
          <p:nvPr/>
        </p:nvPicPr>
        <p:blipFill>
          <a:blip r:embed="rId32">
            <a:extLst>
              <a:ext uri="{BEBA8EAE-BF5A-486C-A8C5-ECC9F3942E4B}">
                <a14:imgProps xmlns:a14="http://schemas.microsoft.com/office/drawing/2010/main">
                  <a14:imgLayer r:embed="rId35">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0620" y="72334"/>
            <a:ext cx="2418224" cy="2080193"/>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8FBF3198-065F-58CC-4D11-21234DC7C0D5}"/>
              </a:ext>
            </a:extLst>
          </p:cNvPr>
          <p:cNvSpPr txBox="1"/>
          <p:nvPr/>
        </p:nvSpPr>
        <p:spPr>
          <a:xfrm>
            <a:off x="8399206" y="5099672"/>
            <a:ext cx="597685" cy="562458"/>
          </a:xfrm>
          <a:prstGeom prst="rect">
            <a:avLst/>
          </a:prstGeom>
          <a:noFill/>
        </p:spPr>
        <p:txBody>
          <a:bodyPr wrap="square" rtlCol="0">
            <a:spAutoFit/>
          </a:bodyPr>
          <a:lstStyle/>
          <a:p>
            <a:r>
              <a:rPr lang="en-US" sz="3000" dirty="0"/>
              <a:t>🐝</a:t>
            </a:r>
          </a:p>
        </p:txBody>
      </p:sp>
      <p:sp>
        <p:nvSpPr>
          <p:cNvPr id="1033" name="TextBox 1032">
            <a:extLst>
              <a:ext uri="{FF2B5EF4-FFF2-40B4-BE49-F238E27FC236}">
                <a16:creationId xmlns:a16="http://schemas.microsoft.com/office/drawing/2014/main" id="{B02D05BC-6751-7629-6137-F2A5EC09BF4B}"/>
              </a:ext>
            </a:extLst>
          </p:cNvPr>
          <p:cNvSpPr txBox="1"/>
          <p:nvPr/>
        </p:nvSpPr>
        <p:spPr>
          <a:xfrm>
            <a:off x="9354227" y="5505981"/>
            <a:ext cx="597685" cy="562458"/>
          </a:xfrm>
          <a:prstGeom prst="rect">
            <a:avLst/>
          </a:prstGeom>
          <a:noFill/>
        </p:spPr>
        <p:txBody>
          <a:bodyPr wrap="square" rtlCol="0">
            <a:spAutoFit/>
          </a:bodyPr>
          <a:lstStyle/>
          <a:p>
            <a:r>
              <a:rPr lang="en-US" sz="3000" dirty="0"/>
              <a:t>🐝</a:t>
            </a:r>
          </a:p>
        </p:txBody>
      </p:sp>
      <p:sp>
        <p:nvSpPr>
          <p:cNvPr id="1035" name="TextBox 1034">
            <a:extLst>
              <a:ext uri="{FF2B5EF4-FFF2-40B4-BE49-F238E27FC236}">
                <a16:creationId xmlns:a16="http://schemas.microsoft.com/office/drawing/2014/main" id="{8CB6FB18-6B18-6E61-6C40-E6124E6ED3B6}"/>
              </a:ext>
            </a:extLst>
          </p:cNvPr>
          <p:cNvSpPr txBox="1"/>
          <p:nvPr/>
        </p:nvSpPr>
        <p:spPr>
          <a:xfrm>
            <a:off x="10163442" y="4977793"/>
            <a:ext cx="597685" cy="562458"/>
          </a:xfrm>
          <a:prstGeom prst="rect">
            <a:avLst/>
          </a:prstGeom>
          <a:noFill/>
        </p:spPr>
        <p:txBody>
          <a:bodyPr wrap="square" rtlCol="0">
            <a:spAutoFit/>
          </a:bodyPr>
          <a:lstStyle/>
          <a:p>
            <a:r>
              <a:rPr lang="en-US" sz="3000" dirty="0"/>
              <a:t>🐝</a:t>
            </a:r>
          </a:p>
        </p:txBody>
      </p:sp>
      <p:sp>
        <p:nvSpPr>
          <p:cNvPr id="1037" name="TextBox 1036">
            <a:extLst>
              <a:ext uri="{FF2B5EF4-FFF2-40B4-BE49-F238E27FC236}">
                <a16:creationId xmlns:a16="http://schemas.microsoft.com/office/drawing/2014/main" id="{CB9EF68E-6C62-D546-480E-FE0D0338CBFE}"/>
              </a:ext>
            </a:extLst>
          </p:cNvPr>
          <p:cNvSpPr txBox="1"/>
          <p:nvPr/>
        </p:nvSpPr>
        <p:spPr>
          <a:xfrm>
            <a:off x="11289821" y="5522146"/>
            <a:ext cx="597685" cy="562458"/>
          </a:xfrm>
          <a:prstGeom prst="rect">
            <a:avLst/>
          </a:prstGeom>
          <a:noFill/>
        </p:spPr>
        <p:txBody>
          <a:bodyPr wrap="square" rtlCol="0">
            <a:spAutoFit/>
          </a:bodyPr>
          <a:lstStyle/>
          <a:p>
            <a:r>
              <a:rPr lang="en-US" sz="3000" dirty="0"/>
              <a:t>🐝</a:t>
            </a:r>
          </a:p>
        </p:txBody>
      </p:sp>
    </p:spTree>
    <p:extLst>
      <p:ext uri="{BB962C8B-B14F-4D97-AF65-F5344CB8AC3E}">
        <p14:creationId xmlns:p14="http://schemas.microsoft.com/office/powerpoint/2010/main" val="3060622312"/>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181035" y="-183831"/>
            <a:ext cx="11148839" cy="1325563"/>
          </a:xfrm>
        </p:spPr>
        <p:txBody>
          <a:bodyPr/>
          <a:lstStyle/>
          <a:p>
            <a:r>
              <a:rPr lang="en-US" dirty="0"/>
              <a:t>Orange Envelope Challenge:</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pic>
        <p:nvPicPr>
          <p:cNvPr id="20" name="Picture 10" descr="grass clipart. grass transparent background 22584851 PNG">
            <a:extLst>
              <a:ext uri="{FF2B5EF4-FFF2-40B4-BE49-F238E27FC236}">
                <a16:creationId xmlns:a16="http://schemas.microsoft.com/office/drawing/2014/main" id="{54E647D4-69DA-EBA4-5185-F6675C3E5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1797" y="6149913"/>
            <a:ext cx="1956155" cy="7080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89AD39C-26EB-537C-734A-84A9DA00F8F4}"/>
              </a:ext>
            </a:extLst>
          </p:cNvPr>
          <p:cNvGrpSpPr/>
          <p:nvPr/>
        </p:nvGrpSpPr>
        <p:grpSpPr>
          <a:xfrm>
            <a:off x="10492967" y="5771558"/>
            <a:ext cx="1701773" cy="1221057"/>
            <a:chOff x="10492967" y="5771558"/>
            <a:chExt cx="1701773" cy="1221057"/>
          </a:xfrm>
        </p:grpSpPr>
        <p:pic>
          <p:nvPicPr>
            <p:cNvPr id="14" name="Picture 2" descr="Blue Flower Vector for Free Download | FreeImages">
              <a:extLst>
                <a:ext uri="{FF2B5EF4-FFF2-40B4-BE49-F238E27FC236}">
                  <a16:creationId xmlns:a16="http://schemas.microsoft.com/office/drawing/2014/main" id="{9E7A61B5-EEE3-80EE-61BB-730A6594DF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10492967" y="5771558"/>
              <a:ext cx="1221057" cy="122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range Flower Png PNG Images | PNG Cliparts Free Download on SeekPNG">
              <a:extLst>
                <a:ext uri="{FF2B5EF4-FFF2-40B4-BE49-F238E27FC236}">
                  <a16:creationId xmlns:a16="http://schemas.microsoft.com/office/drawing/2014/main" id="{4A3F286B-5B3D-8964-C0A8-51AC34B4966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1635387" y="6074906"/>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5EDA7DA-509A-C07C-0A06-6F15F146285E}"/>
                </a:ext>
              </a:extLst>
            </p:cNvPr>
            <p:cNvGrpSpPr/>
            <p:nvPr/>
          </p:nvGrpSpPr>
          <p:grpSpPr>
            <a:xfrm>
              <a:off x="11263774" y="6149913"/>
              <a:ext cx="477960" cy="708087"/>
              <a:chOff x="6426914" y="6193490"/>
              <a:chExt cx="477960" cy="708087"/>
            </a:xfrm>
          </p:grpSpPr>
          <p:cxnSp>
            <p:nvCxnSpPr>
              <p:cNvPr id="18" name="Straight Connector 17">
                <a:extLst>
                  <a:ext uri="{FF2B5EF4-FFF2-40B4-BE49-F238E27FC236}">
                    <a16:creationId xmlns:a16="http://schemas.microsoft.com/office/drawing/2014/main" id="{2E11D570-5204-111E-E68B-8E7D86D7E4FC}"/>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 name="Picture 24" descr="300+ Yellow Ribbon Stock Illustrations, Royalty-Free Vector ...">
                <a:extLst>
                  <a:ext uri="{FF2B5EF4-FFF2-40B4-BE49-F238E27FC236}">
                    <a16:creationId xmlns:a16="http://schemas.microsoft.com/office/drawing/2014/main" id="{23445C3A-14B7-FF04-CE92-B8E7F5333F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 name="Picture 10" descr="grass clipart. grass transparent background 22584851 PNG">
            <a:extLst>
              <a:ext uri="{FF2B5EF4-FFF2-40B4-BE49-F238E27FC236}">
                <a16:creationId xmlns:a16="http://schemas.microsoft.com/office/drawing/2014/main" id="{8FBED429-F144-A109-4DFD-9EB9E45C3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365" y="6069288"/>
            <a:ext cx="1738227" cy="794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Orange Flower Png PNG Images | PNG Cliparts Free Download on SeekPNG">
            <a:extLst>
              <a:ext uri="{FF2B5EF4-FFF2-40B4-BE49-F238E27FC236}">
                <a16:creationId xmlns:a16="http://schemas.microsoft.com/office/drawing/2014/main" id="{84B47115-795A-AAE2-2244-D429F7E05090}"/>
              </a:ext>
            </a:extLst>
          </p:cNvPr>
          <p:cNvPicPr>
            <a:picLocks noChangeAspect="1" noChangeArrowheads="1"/>
          </p:cNvPicPr>
          <p:nvPr/>
        </p:nvPicPr>
        <p:blipFill>
          <a:blip r:embed="rId6">
            <a:extLst>
              <a:ext uri="{BEBA8EAE-BF5A-486C-A8C5-ECC9F3942E4B}">
                <a14:imgProps xmlns:a14="http://schemas.microsoft.com/office/drawing/2010/main">
                  <a14:imgLayer r:embed="rId10">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5917" y="6142213"/>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1B480E9-B96B-5B3C-B45A-C537057A908C}"/>
              </a:ext>
            </a:extLst>
          </p:cNvPr>
          <p:cNvGrpSpPr/>
          <p:nvPr/>
        </p:nvGrpSpPr>
        <p:grpSpPr>
          <a:xfrm>
            <a:off x="399140" y="5877108"/>
            <a:ext cx="1263505" cy="1108068"/>
            <a:chOff x="399140" y="5877108"/>
            <a:chExt cx="1263505" cy="1108068"/>
          </a:xfrm>
        </p:grpSpPr>
        <p:pic>
          <p:nvPicPr>
            <p:cNvPr id="4" name="Picture 2" descr="Blue Flower Vector for Free Download | FreeImages">
              <a:extLst>
                <a:ext uri="{FF2B5EF4-FFF2-40B4-BE49-F238E27FC236}">
                  <a16:creationId xmlns:a16="http://schemas.microsoft.com/office/drawing/2014/main" id="{1236D6C7-BF42-D7C5-3341-B9CA01CEFF64}"/>
                </a:ext>
              </a:extLst>
            </p:cNvPr>
            <p:cNvPicPr>
              <a:picLocks noChangeAspect="1" noChangeArrowheads="1"/>
            </p:cNvPicPr>
            <p:nvPr/>
          </p:nvPicPr>
          <p:blipFill>
            <a:blip r:embed="rId4">
              <a:extLst>
                <a:ext uri="{BEBA8EAE-BF5A-486C-A8C5-ECC9F3942E4B}">
                  <a14:imgProps xmlns:a14="http://schemas.microsoft.com/office/drawing/2010/main">
                    <a14:imgLayer r:embed="rId11">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554577" y="5877108"/>
              <a:ext cx="1108068" cy="11080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C673EA7-178B-65DC-C360-E87853DA25F3}"/>
                </a:ext>
              </a:extLst>
            </p:cNvPr>
            <p:cNvGrpSpPr/>
            <p:nvPr/>
          </p:nvGrpSpPr>
          <p:grpSpPr>
            <a:xfrm>
              <a:off x="399140" y="6159125"/>
              <a:ext cx="477960" cy="708087"/>
              <a:chOff x="6426914" y="6193490"/>
              <a:chExt cx="477960" cy="708087"/>
            </a:xfrm>
          </p:grpSpPr>
          <p:cxnSp>
            <p:nvCxnSpPr>
              <p:cNvPr id="8" name="Straight Connector 7">
                <a:extLst>
                  <a:ext uri="{FF2B5EF4-FFF2-40B4-BE49-F238E27FC236}">
                    <a16:creationId xmlns:a16="http://schemas.microsoft.com/office/drawing/2014/main" id="{B14D33A0-68DC-F2C3-3F3D-004CEC099B95}"/>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9" name="Picture 24" descr="300+ Yellow Ribbon Stock Illustrations, Royalty-Free Vector ...">
                <a:extLst>
                  <a:ext uri="{FF2B5EF4-FFF2-40B4-BE49-F238E27FC236}">
                    <a16:creationId xmlns:a16="http://schemas.microsoft.com/office/drawing/2014/main" id="{230B225D-BDD3-EB5B-A0CC-63A83467086D}"/>
                  </a:ext>
                </a:extLst>
              </p:cNvPr>
              <p:cNvPicPr>
                <a:picLocks noChangeAspect="1" noChangeArrowheads="1"/>
              </p:cNvPicPr>
              <p:nvPr/>
            </p:nvPicPr>
            <p:blipFill>
              <a:blip r:embed="rId8">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 name="TextBox 15">
            <a:extLst>
              <a:ext uri="{FF2B5EF4-FFF2-40B4-BE49-F238E27FC236}">
                <a16:creationId xmlns:a16="http://schemas.microsoft.com/office/drawing/2014/main" id="{1CFC4C7E-2D6B-315C-F374-6AC1650D7BEA}"/>
              </a:ext>
            </a:extLst>
          </p:cNvPr>
          <p:cNvSpPr txBox="1"/>
          <p:nvPr/>
        </p:nvSpPr>
        <p:spPr>
          <a:xfrm>
            <a:off x="206351" y="765322"/>
            <a:ext cx="11315824" cy="6001643"/>
          </a:xfrm>
          <a:prstGeom prst="rect">
            <a:avLst/>
          </a:prstGeom>
          <a:noFill/>
        </p:spPr>
        <p:txBody>
          <a:bodyPr wrap="square" rtlCol="0">
            <a:spAutoFit/>
          </a:bodyPr>
          <a:lstStyle/>
          <a:p>
            <a:r>
              <a:rPr lang="en-US" sz="2100" b="1" u="sng" dirty="0">
                <a:solidFill>
                  <a:schemeClr val="accent4"/>
                </a:solidFill>
                <a:latin typeface="Proxima Nova" panose="02000506030000020004" pitchFamily="2" charset="0"/>
              </a:rPr>
              <a:t>Orange E</a:t>
            </a:r>
            <a:r>
              <a:rPr lang="en-US" sz="2100" b="1" u="sng" dirty="0">
                <a:solidFill>
                  <a:srgbClr val="F8981D"/>
                </a:solidFill>
                <a:latin typeface="Proxima Nova" panose="02000506030000020004" pitchFamily="2" charset="0"/>
              </a:rPr>
              <a:t>nvelope Challenge Checklist:</a:t>
            </a:r>
          </a:p>
          <a:p>
            <a:pPr marL="342900" indent="-342900">
              <a:buClr>
                <a:schemeClr val="accent4"/>
              </a:buClr>
              <a:buFont typeface="Wingdings" pitchFamily="2" charset="2"/>
              <a:buChar char="q"/>
            </a:pPr>
            <a:r>
              <a:rPr lang="en-US" sz="2100" dirty="0">
                <a:solidFill>
                  <a:schemeClr val="bg1"/>
                </a:solidFill>
                <a:latin typeface="Proxima Nova" panose="02000506030000020004" pitchFamily="2" charset="0"/>
              </a:rPr>
              <a:t>Post your team fundraiser on your campus event platform</a:t>
            </a:r>
          </a:p>
          <a:p>
            <a:pPr marL="342900" indent="-342900">
              <a:buClr>
                <a:schemeClr val="accent4"/>
              </a:buClr>
              <a:buFont typeface="Wingdings" pitchFamily="2" charset="2"/>
              <a:buChar char="q"/>
            </a:pPr>
            <a:r>
              <a:rPr lang="en-US" sz="2100" dirty="0">
                <a:solidFill>
                  <a:schemeClr val="bg1"/>
                </a:solidFill>
                <a:latin typeface="Proxima Nova" panose="02000506030000020004" pitchFamily="2" charset="0"/>
              </a:rPr>
              <a:t>Share your team fundraiser on social media, and challenge 10 users to donate $25.00</a:t>
            </a:r>
          </a:p>
          <a:p>
            <a:pPr marL="342900" indent="-342900">
              <a:buClr>
                <a:schemeClr val="accent4"/>
              </a:buClr>
              <a:buFont typeface="Wingdings" pitchFamily="2" charset="2"/>
              <a:buChar char="q"/>
            </a:pPr>
            <a:r>
              <a:rPr lang="en-US" sz="2100" dirty="0">
                <a:solidFill>
                  <a:schemeClr val="bg1"/>
                </a:solidFill>
                <a:latin typeface="Proxima Nova" panose="02000506030000020004" pitchFamily="2" charset="0"/>
              </a:rPr>
              <a:t>Share your team fundraiser with family/friends; text 10 people, and challenge them to donate $25.00 each</a:t>
            </a:r>
          </a:p>
          <a:p>
            <a:pPr marL="342900" indent="-342900">
              <a:buClr>
                <a:schemeClr val="accent4"/>
              </a:buClr>
              <a:buFont typeface="Wingdings" pitchFamily="2" charset="2"/>
              <a:buChar char="q"/>
            </a:pPr>
            <a:r>
              <a:rPr lang="en-US" sz="2100" dirty="0">
                <a:solidFill>
                  <a:schemeClr val="bg1"/>
                </a:solidFill>
                <a:latin typeface="Proxima Nova" panose="02000506030000020004" pitchFamily="2" charset="0"/>
              </a:rPr>
              <a:t>Send a campus wide email on your campus event platform; challenge students to assist with fundraising efforts for your Pack </a:t>
            </a:r>
          </a:p>
          <a:p>
            <a:pPr marL="342900" indent="-342900">
              <a:buClr>
                <a:schemeClr val="accent4"/>
              </a:buClr>
              <a:buFont typeface="Wingdings" pitchFamily="2" charset="2"/>
              <a:buChar char="q"/>
            </a:pPr>
            <a:r>
              <a:rPr lang="en-US" sz="2100" dirty="0">
                <a:solidFill>
                  <a:schemeClr val="bg1"/>
                </a:solidFill>
                <a:latin typeface="Proxima Nova" panose="02000506030000020004" pitchFamily="2" charset="0"/>
              </a:rPr>
              <a:t>Challenge alumni via social media to participate and spread the Orange Envelope Challenge</a:t>
            </a:r>
          </a:p>
          <a:p>
            <a:pPr marL="342900" indent="-342900">
              <a:buClr>
                <a:schemeClr val="accent4"/>
              </a:buClr>
              <a:buFont typeface="Wingdings" pitchFamily="2" charset="2"/>
              <a:buChar char="q"/>
            </a:pPr>
            <a:r>
              <a:rPr lang="en-US" sz="2100" dirty="0">
                <a:solidFill>
                  <a:schemeClr val="bg1"/>
                </a:solidFill>
                <a:latin typeface="Proxima Nova" panose="02000506030000020004" pitchFamily="2" charset="0"/>
              </a:rPr>
              <a:t>Share with local sponsors (i.e. local businesses)/campus community (i.e. faculty)</a:t>
            </a:r>
          </a:p>
          <a:p>
            <a:pPr marL="342900" indent="-342900">
              <a:buClr>
                <a:schemeClr val="accent4"/>
              </a:buClr>
              <a:buFont typeface="Wingdings" pitchFamily="2" charset="2"/>
              <a:buChar char="q"/>
            </a:pPr>
            <a:r>
              <a:rPr lang="en-US" sz="2100" dirty="0">
                <a:solidFill>
                  <a:schemeClr val="bg1"/>
                </a:solidFill>
                <a:latin typeface="Proxima Nova" panose="02000506030000020004" pitchFamily="2" charset="0"/>
              </a:rPr>
              <a:t>Maintain connections via social media, messaging, and emails – check-in on progression and maintain your digital presence regarding the Orange Envelope Challenge</a:t>
            </a:r>
          </a:p>
          <a:p>
            <a:pPr>
              <a:buClr>
                <a:schemeClr val="accent4"/>
              </a:buClr>
            </a:pPr>
            <a:endParaRPr lang="en-US" sz="2100" dirty="0">
              <a:solidFill>
                <a:schemeClr val="bg1"/>
              </a:solidFill>
              <a:latin typeface="Proxima Nova" panose="02000506030000020004" pitchFamily="2" charset="0"/>
            </a:endParaRPr>
          </a:p>
          <a:p>
            <a:pPr>
              <a:buClr>
                <a:schemeClr val="accent4"/>
              </a:buClr>
            </a:pPr>
            <a:r>
              <a:rPr lang="en-US" sz="2100" b="1" u="sng" dirty="0">
                <a:solidFill>
                  <a:schemeClr val="accent4"/>
                </a:solidFill>
                <a:latin typeface="Proxima Nova" panose="02000506030000020004" pitchFamily="2" charset="0"/>
              </a:rPr>
              <a:t>Bonuses</a:t>
            </a:r>
            <a:r>
              <a:rPr lang="en-US" sz="2100" b="1" u="sng" dirty="0">
                <a:solidFill>
                  <a:srgbClr val="F8981D"/>
                </a:solidFill>
                <a:latin typeface="Proxima Nova" panose="02000506030000020004" pitchFamily="2" charset="0"/>
              </a:rPr>
              <a:t>:</a:t>
            </a:r>
            <a:endParaRPr lang="en-US" sz="2100" dirty="0">
              <a:solidFill>
                <a:schemeClr val="bg1"/>
              </a:solidFill>
              <a:latin typeface="Proxima Nova" panose="02000506030000020004" pitchFamily="2" charset="0"/>
            </a:endParaRPr>
          </a:p>
          <a:p>
            <a:pPr marL="342900" indent="-342900">
              <a:buClr>
                <a:schemeClr val="accent4"/>
              </a:buClr>
              <a:buFont typeface="Wingdings" pitchFamily="2" charset="2"/>
              <a:buChar char="q"/>
            </a:pPr>
            <a:r>
              <a:rPr lang="en-US" sz="2100" dirty="0">
                <a:solidFill>
                  <a:schemeClr val="bg1"/>
                </a:solidFill>
                <a:latin typeface="Proxima Nova" panose="02000506030000020004" pitchFamily="2" charset="0"/>
              </a:rPr>
              <a:t>Throw an Orange Fundraising Party</a:t>
            </a:r>
          </a:p>
          <a:p>
            <a:pPr marL="342900" indent="-342900">
              <a:buClr>
                <a:schemeClr val="accent4"/>
              </a:buClr>
              <a:buFont typeface="Wingdings" pitchFamily="2" charset="2"/>
              <a:buChar char="q"/>
            </a:pPr>
            <a:r>
              <a:rPr lang="en-US" sz="2100" dirty="0">
                <a:solidFill>
                  <a:schemeClr val="bg1"/>
                </a:solidFill>
                <a:latin typeface="Proxima Nova" panose="02000506030000020004" pitchFamily="2" charset="0"/>
              </a:rPr>
              <a:t>Collaborate with your sports team on campus; host an orange-themed game and fundraise via concessions, raffles, entry fees, etc.</a:t>
            </a:r>
          </a:p>
          <a:p>
            <a:pPr marL="342900" indent="-342900">
              <a:buClr>
                <a:schemeClr val="accent4"/>
              </a:buClr>
              <a:buFont typeface="Wingdings" pitchFamily="2" charset="2"/>
              <a:buChar char="q"/>
            </a:pPr>
            <a:endParaRPr lang="en-US" sz="2400" dirty="0">
              <a:solidFill>
                <a:schemeClr val="bg1"/>
              </a:solidFill>
              <a:latin typeface="Proxima Nova" panose="02000506030000020004" pitchFamily="2" charset="0"/>
            </a:endParaRPr>
          </a:p>
          <a:p>
            <a:pPr marL="342900" indent="-342900">
              <a:buClr>
                <a:schemeClr val="accent4"/>
              </a:buClr>
              <a:buFont typeface="Wingdings" pitchFamily="2" charset="2"/>
              <a:buChar char="q"/>
            </a:pPr>
            <a:endParaRPr lang="en-US" sz="2400" dirty="0">
              <a:solidFill>
                <a:schemeClr val="bg1"/>
              </a:solidFill>
              <a:latin typeface="Proxima Nova" panose="02000506030000020004" pitchFamily="2" charset="0"/>
            </a:endParaRPr>
          </a:p>
        </p:txBody>
      </p:sp>
      <p:sp>
        <p:nvSpPr>
          <p:cNvPr id="3" name="TextBox 2">
            <a:extLst>
              <a:ext uri="{FF2B5EF4-FFF2-40B4-BE49-F238E27FC236}">
                <a16:creationId xmlns:a16="http://schemas.microsoft.com/office/drawing/2014/main" id="{3530D1EE-70D3-032E-532A-06BFBE2C223E}"/>
              </a:ext>
            </a:extLst>
          </p:cNvPr>
          <p:cNvSpPr txBox="1"/>
          <p:nvPr/>
        </p:nvSpPr>
        <p:spPr>
          <a:xfrm>
            <a:off x="9599948" y="6269075"/>
            <a:ext cx="597685" cy="562458"/>
          </a:xfrm>
          <a:prstGeom prst="rect">
            <a:avLst/>
          </a:prstGeom>
          <a:noFill/>
        </p:spPr>
        <p:txBody>
          <a:bodyPr wrap="square" rtlCol="0">
            <a:spAutoFit/>
          </a:bodyPr>
          <a:lstStyle/>
          <a:p>
            <a:r>
              <a:rPr lang="en-US" sz="3000" dirty="0"/>
              <a:t>🐝</a:t>
            </a:r>
          </a:p>
        </p:txBody>
      </p:sp>
      <p:sp>
        <p:nvSpPr>
          <p:cNvPr id="12" name="TextBox 11">
            <a:extLst>
              <a:ext uri="{FF2B5EF4-FFF2-40B4-BE49-F238E27FC236}">
                <a16:creationId xmlns:a16="http://schemas.microsoft.com/office/drawing/2014/main" id="{5DAB9558-A4F9-B117-FA44-E05BA0D7BE12}"/>
              </a:ext>
            </a:extLst>
          </p:cNvPr>
          <p:cNvSpPr txBox="1"/>
          <p:nvPr/>
        </p:nvSpPr>
        <p:spPr>
          <a:xfrm>
            <a:off x="8549257" y="5941498"/>
            <a:ext cx="597685" cy="562458"/>
          </a:xfrm>
          <a:prstGeom prst="rect">
            <a:avLst/>
          </a:prstGeom>
          <a:noFill/>
        </p:spPr>
        <p:txBody>
          <a:bodyPr wrap="square" rtlCol="0">
            <a:spAutoFit/>
          </a:bodyPr>
          <a:lstStyle/>
          <a:p>
            <a:r>
              <a:rPr lang="en-US" sz="3000" dirty="0"/>
              <a:t>🐝</a:t>
            </a:r>
          </a:p>
        </p:txBody>
      </p:sp>
      <p:sp>
        <p:nvSpPr>
          <p:cNvPr id="13" name="TextBox 12">
            <a:extLst>
              <a:ext uri="{FF2B5EF4-FFF2-40B4-BE49-F238E27FC236}">
                <a16:creationId xmlns:a16="http://schemas.microsoft.com/office/drawing/2014/main" id="{4C0F7A69-56F8-545C-CB52-EBEDB1480E45}"/>
              </a:ext>
            </a:extLst>
          </p:cNvPr>
          <p:cNvSpPr txBox="1"/>
          <p:nvPr/>
        </p:nvSpPr>
        <p:spPr>
          <a:xfrm>
            <a:off x="7278559" y="6185224"/>
            <a:ext cx="597685" cy="562458"/>
          </a:xfrm>
          <a:prstGeom prst="rect">
            <a:avLst/>
          </a:prstGeom>
          <a:noFill/>
        </p:spPr>
        <p:txBody>
          <a:bodyPr wrap="square" rtlCol="0">
            <a:spAutoFit/>
          </a:bodyPr>
          <a:lstStyle/>
          <a:p>
            <a:r>
              <a:rPr lang="en-US" sz="3000" dirty="0"/>
              <a:t>🐝</a:t>
            </a:r>
          </a:p>
        </p:txBody>
      </p:sp>
      <p:sp>
        <p:nvSpPr>
          <p:cNvPr id="21" name="TextBox 20">
            <a:extLst>
              <a:ext uri="{FF2B5EF4-FFF2-40B4-BE49-F238E27FC236}">
                <a16:creationId xmlns:a16="http://schemas.microsoft.com/office/drawing/2014/main" id="{96BC8006-D10E-C88F-8F9F-ABE8B0E65416}"/>
              </a:ext>
            </a:extLst>
          </p:cNvPr>
          <p:cNvSpPr txBox="1"/>
          <p:nvPr/>
        </p:nvSpPr>
        <p:spPr>
          <a:xfrm>
            <a:off x="5771679" y="6330318"/>
            <a:ext cx="597685" cy="562458"/>
          </a:xfrm>
          <a:prstGeom prst="rect">
            <a:avLst/>
          </a:prstGeom>
          <a:noFill/>
        </p:spPr>
        <p:txBody>
          <a:bodyPr wrap="square" rtlCol="0">
            <a:spAutoFit/>
          </a:bodyPr>
          <a:lstStyle/>
          <a:p>
            <a:r>
              <a:rPr lang="en-US" sz="3000" dirty="0"/>
              <a:t>🐝</a:t>
            </a:r>
          </a:p>
        </p:txBody>
      </p:sp>
      <p:sp>
        <p:nvSpPr>
          <p:cNvPr id="22" name="TextBox 21">
            <a:extLst>
              <a:ext uri="{FF2B5EF4-FFF2-40B4-BE49-F238E27FC236}">
                <a16:creationId xmlns:a16="http://schemas.microsoft.com/office/drawing/2014/main" id="{0AAD47D2-6025-43C6-BF00-D3B8D6A3D0A4}"/>
              </a:ext>
            </a:extLst>
          </p:cNvPr>
          <p:cNvSpPr txBox="1"/>
          <p:nvPr/>
        </p:nvSpPr>
        <p:spPr>
          <a:xfrm>
            <a:off x="4245347" y="6149914"/>
            <a:ext cx="597685" cy="562458"/>
          </a:xfrm>
          <a:prstGeom prst="rect">
            <a:avLst/>
          </a:prstGeom>
          <a:noFill/>
        </p:spPr>
        <p:txBody>
          <a:bodyPr wrap="square" rtlCol="0">
            <a:spAutoFit/>
          </a:bodyPr>
          <a:lstStyle/>
          <a:p>
            <a:r>
              <a:rPr lang="en-US" sz="3000" dirty="0"/>
              <a:t>🐝</a:t>
            </a:r>
          </a:p>
        </p:txBody>
      </p:sp>
      <p:sp>
        <p:nvSpPr>
          <p:cNvPr id="23" name="TextBox 22">
            <a:extLst>
              <a:ext uri="{FF2B5EF4-FFF2-40B4-BE49-F238E27FC236}">
                <a16:creationId xmlns:a16="http://schemas.microsoft.com/office/drawing/2014/main" id="{A67B6C53-B128-8367-2698-AC047DC0B94B}"/>
              </a:ext>
            </a:extLst>
          </p:cNvPr>
          <p:cNvSpPr txBox="1"/>
          <p:nvPr/>
        </p:nvSpPr>
        <p:spPr>
          <a:xfrm>
            <a:off x="2519236" y="6295542"/>
            <a:ext cx="597685" cy="562458"/>
          </a:xfrm>
          <a:prstGeom prst="rect">
            <a:avLst/>
          </a:prstGeom>
          <a:noFill/>
        </p:spPr>
        <p:txBody>
          <a:bodyPr wrap="square" rtlCol="0">
            <a:spAutoFit/>
          </a:bodyPr>
          <a:lstStyle/>
          <a:p>
            <a:r>
              <a:rPr lang="en-US" sz="3000" dirty="0"/>
              <a:t>🐝</a:t>
            </a:r>
          </a:p>
        </p:txBody>
      </p:sp>
    </p:spTree>
    <p:extLst>
      <p:ext uri="{BB962C8B-B14F-4D97-AF65-F5344CB8AC3E}">
        <p14:creationId xmlns:p14="http://schemas.microsoft.com/office/powerpoint/2010/main" val="1602833952"/>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181035" y="-183831"/>
            <a:ext cx="11148839" cy="1325563"/>
          </a:xfrm>
        </p:spPr>
        <p:txBody>
          <a:bodyPr/>
          <a:lstStyle/>
          <a:p>
            <a:r>
              <a:rPr lang="en-US" dirty="0"/>
              <a:t>Orange Envelope Challenge:</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pic>
        <p:nvPicPr>
          <p:cNvPr id="20" name="Picture 10" descr="grass clipart. grass transparent background 22584851 PNG">
            <a:extLst>
              <a:ext uri="{FF2B5EF4-FFF2-40B4-BE49-F238E27FC236}">
                <a16:creationId xmlns:a16="http://schemas.microsoft.com/office/drawing/2014/main" id="{54E647D4-69DA-EBA4-5185-F6675C3E5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1797" y="6149913"/>
            <a:ext cx="1956155" cy="7080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89AD39C-26EB-537C-734A-84A9DA00F8F4}"/>
              </a:ext>
            </a:extLst>
          </p:cNvPr>
          <p:cNvGrpSpPr/>
          <p:nvPr/>
        </p:nvGrpSpPr>
        <p:grpSpPr>
          <a:xfrm>
            <a:off x="10492967" y="5771558"/>
            <a:ext cx="1701773" cy="1221057"/>
            <a:chOff x="10492967" y="5771558"/>
            <a:chExt cx="1701773" cy="1221057"/>
          </a:xfrm>
        </p:grpSpPr>
        <p:pic>
          <p:nvPicPr>
            <p:cNvPr id="14" name="Picture 2" descr="Blue Flower Vector for Free Download | FreeImages">
              <a:extLst>
                <a:ext uri="{FF2B5EF4-FFF2-40B4-BE49-F238E27FC236}">
                  <a16:creationId xmlns:a16="http://schemas.microsoft.com/office/drawing/2014/main" id="{9E7A61B5-EEE3-80EE-61BB-730A6594DF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10492967" y="5771558"/>
              <a:ext cx="1221057" cy="122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range Flower Png PNG Images | PNG Cliparts Free Download on SeekPNG">
              <a:extLst>
                <a:ext uri="{FF2B5EF4-FFF2-40B4-BE49-F238E27FC236}">
                  <a16:creationId xmlns:a16="http://schemas.microsoft.com/office/drawing/2014/main" id="{4A3F286B-5B3D-8964-C0A8-51AC34B4966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1635387" y="6074906"/>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5EDA7DA-509A-C07C-0A06-6F15F146285E}"/>
                </a:ext>
              </a:extLst>
            </p:cNvPr>
            <p:cNvGrpSpPr/>
            <p:nvPr/>
          </p:nvGrpSpPr>
          <p:grpSpPr>
            <a:xfrm>
              <a:off x="11263774" y="6149913"/>
              <a:ext cx="477960" cy="708087"/>
              <a:chOff x="6426914" y="6193490"/>
              <a:chExt cx="477960" cy="708087"/>
            </a:xfrm>
          </p:grpSpPr>
          <p:cxnSp>
            <p:nvCxnSpPr>
              <p:cNvPr id="18" name="Straight Connector 17">
                <a:extLst>
                  <a:ext uri="{FF2B5EF4-FFF2-40B4-BE49-F238E27FC236}">
                    <a16:creationId xmlns:a16="http://schemas.microsoft.com/office/drawing/2014/main" id="{2E11D570-5204-111E-E68B-8E7D86D7E4FC}"/>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 name="Picture 24" descr="300+ Yellow Ribbon Stock Illustrations, Royalty-Free Vector ...">
                <a:extLst>
                  <a:ext uri="{FF2B5EF4-FFF2-40B4-BE49-F238E27FC236}">
                    <a16:creationId xmlns:a16="http://schemas.microsoft.com/office/drawing/2014/main" id="{23445C3A-14B7-FF04-CE92-B8E7F5333F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 name="Picture 10" descr="grass clipart. grass transparent background 22584851 PNG">
            <a:extLst>
              <a:ext uri="{FF2B5EF4-FFF2-40B4-BE49-F238E27FC236}">
                <a16:creationId xmlns:a16="http://schemas.microsoft.com/office/drawing/2014/main" id="{8FBED429-F144-A109-4DFD-9EB9E45C3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365" y="6069288"/>
            <a:ext cx="1738227" cy="794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Orange Flower Png PNG Images | PNG Cliparts Free Download on SeekPNG">
            <a:extLst>
              <a:ext uri="{FF2B5EF4-FFF2-40B4-BE49-F238E27FC236}">
                <a16:creationId xmlns:a16="http://schemas.microsoft.com/office/drawing/2014/main" id="{84B47115-795A-AAE2-2244-D429F7E05090}"/>
              </a:ext>
            </a:extLst>
          </p:cNvPr>
          <p:cNvPicPr>
            <a:picLocks noChangeAspect="1" noChangeArrowheads="1"/>
          </p:cNvPicPr>
          <p:nvPr/>
        </p:nvPicPr>
        <p:blipFill>
          <a:blip r:embed="rId6">
            <a:extLst>
              <a:ext uri="{BEBA8EAE-BF5A-486C-A8C5-ECC9F3942E4B}">
                <a14:imgProps xmlns:a14="http://schemas.microsoft.com/office/drawing/2010/main">
                  <a14:imgLayer r:embed="rId10">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5917" y="6142213"/>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1B480E9-B96B-5B3C-B45A-C537057A908C}"/>
              </a:ext>
            </a:extLst>
          </p:cNvPr>
          <p:cNvGrpSpPr/>
          <p:nvPr/>
        </p:nvGrpSpPr>
        <p:grpSpPr>
          <a:xfrm>
            <a:off x="399140" y="5877108"/>
            <a:ext cx="1263505" cy="1108068"/>
            <a:chOff x="399140" y="5877108"/>
            <a:chExt cx="1263505" cy="1108068"/>
          </a:xfrm>
        </p:grpSpPr>
        <p:pic>
          <p:nvPicPr>
            <p:cNvPr id="4" name="Picture 2" descr="Blue Flower Vector for Free Download | FreeImages">
              <a:extLst>
                <a:ext uri="{FF2B5EF4-FFF2-40B4-BE49-F238E27FC236}">
                  <a16:creationId xmlns:a16="http://schemas.microsoft.com/office/drawing/2014/main" id="{1236D6C7-BF42-D7C5-3341-B9CA01CEFF64}"/>
                </a:ext>
              </a:extLst>
            </p:cNvPr>
            <p:cNvPicPr>
              <a:picLocks noChangeAspect="1" noChangeArrowheads="1"/>
            </p:cNvPicPr>
            <p:nvPr/>
          </p:nvPicPr>
          <p:blipFill>
            <a:blip r:embed="rId4">
              <a:extLst>
                <a:ext uri="{BEBA8EAE-BF5A-486C-A8C5-ECC9F3942E4B}">
                  <a14:imgProps xmlns:a14="http://schemas.microsoft.com/office/drawing/2010/main">
                    <a14:imgLayer r:embed="rId11">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554577" y="5877108"/>
              <a:ext cx="1108068" cy="11080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C673EA7-178B-65DC-C360-E87853DA25F3}"/>
                </a:ext>
              </a:extLst>
            </p:cNvPr>
            <p:cNvGrpSpPr/>
            <p:nvPr/>
          </p:nvGrpSpPr>
          <p:grpSpPr>
            <a:xfrm>
              <a:off x="399140" y="6159125"/>
              <a:ext cx="477960" cy="708087"/>
              <a:chOff x="6426914" y="6193490"/>
              <a:chExt cx="477960" cy="708087"/>
            </a:xfrm>
          </p:grpSpPr>
          <p:cxnSp>
            <p:nvCxnSpPr>
              <p:cNvPr id="8" name="Straight Connector 7">
                <a:extLst>
                  <a:ext uri="{FF2B5EF4-FFF2-40B4-BE49-F238E27FC236}">
                    <a16:creationId xmlns:a16="http://schemas.microsoft.com/office/drawing/2014/main" id="{B14D33A0-68DC-F2C3-3F3D-004CEC099B95}"/>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9" name="Picture 24" descr="300+ Yellow Ribbon Stock Illustrations, Royalty-Free Vector ...">
                <a:extLst>
                  <a:ext uri="{FF2B5EF4-FFF2-40B4-BE49-F238E27FC236}">
                    <a16:creationId xmlns:a16="http://schemas.microsoft.com/office/drawing/2014/main" id="{230B225D-BDD3-EB5B-A0CC-63A83467086D}"/>
                  </a:ext>
                </a:extLst>
              </p:cNvPr>
              <p:cNvPicPr>
                <a:picLocks noChangeAspect="1" noChangeArrowheads="1"/>
              </p:cNvPicPr>
              <p:nvPr/>
            </p:nvPicPr>
            <p:blipFill>
              <a:blip r:embed="rId8">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 name="TextBox 15">
            <a:extLst>
              <a:ext uri="{FF2B5EF4-FFF2-40B4-BE49-F238E27FC236}">
                <a16:creationId xmlns:a16="http://schemas.microsoft.com/office/drawing/2014/main" id="{1CFC4C7E-2D6B-315C-F374-6AC1650D7BEA}"/>
              </a:ext>
            </a:extLst>
          </p:cNvPr>
          <p:cNvSpPr txBox="1"/>
          <p:nvPr/>
        </p:nvSpPr>
        <p:spPr>
          <a:xfrm>
            <a:off x="232554" y="803422"/>
            <a:ext cx="9965079" cy="5632311"/>
          </a:xfrm>
          <a:prstGeom prst="rect">
            <a:avLst/>
          </a:prstGeom>
          <a:noFill/>
        </p:spPr>
        <p:txBody>
          <a:bodyPr wrap="square" rtlCol="0">
            <a:spAutoFit/>
          </a:bodyPr>
          <a:lstStyle/>
          <a:p>
            <a:r>
              <a:rPr lang="en-US" sz="2400" b="1" u="sng" dirty="0">
                <a:solidFill>
                  <a:schemeClr val="accent4"/>
                </a:solidFill>
                <a:latin typeface="Proxima Nova" panose="02000506030000020004" pitchFamily="2" charset="0"/>
              </a:rPr>
              <a:t>Celebrate each milestone</a:t>
            </a:r>
            <a:r>
              <a:rPr lang="en-US" sz="2400" b="1" u="sng" dirty="0">
                <a:solidFill>
                  <a:srgbClr val="F8981D"/>
                </a:solidFill>
                <a:latin typeface="Proxima Nova" panose="02000506030000020004" pitchFamily="2" charset="0"/>
              </a:rPr>
              <a:t>:</a:t>
            </a:r>
          </a:p>
          <a:p>
            <a:pPr marL="342900" indent="-342900">
              <a:buFont typeface="System Font Regular"/>
              <a:buChar char="🐝"/>
            </a:pPr>
            <a:r>
              <a:rPr lang="en-US" sz="2400" b="1" dirty="0">
                <a:solidFill>
                  <a:srgbClr val="F8981D"/>
                </a:solidFill>
                <a:latin typeface="Proxima Nova" panose="02000506030000020004" pitchFamily="2" charset="0"/>
              </a:rPr>
              <a:t> </a:t>
            </a:r>
            <a:r>
              <a:rPr lang="en-US" sz="2400" b="1" dirty="0">
                <a:solidFill>
                  <a:schemeClr val="bg1"/>
                </a:solidFill>
                <a:latin typeface="Proxima Nova" panose="02000506030000020004" pitchFamily="2" charset="0"/>
              </a:rPr>
              <a:t>Host a general/interest meeting</a:t>
            </a:r>
            <a:r>
              <a:rPr lang="en-US" sz="2400" dirty="0">
                <a:solidFill>
                  <a:schemeClr val="bg1"/>
                </a:solidFill>
                <a:latin typeface="Proxima Nova" panose="02000506030000020004" pitchFamily="2" charset="0"/>
              </a:rPr>
              <a:t>, highlighting your Pack’s successes during the Challenge; share information provided by </a:t>
            </a:r>
            <a:r>
              <a:rPr lang="en-US" sz="2400" i="1" dirty="0">
                <a:solidFill>
                  <a:schemeClr val="bg1"/>
                </a:solidFill>
                <a:latin typeface="Proxima Nova" panose="02000506030000020004" pitchFamily="2" charset="0"/>
              </a:rPr>
              <a:t>Fundraise Up</a:t>
            </a:r>
            <a:r>
              <a:rPr lang="en-US" sz="2400" dirty="0">
                <a:solidFill>
                  <a:schemeClr val="bg1"/>
                </a:solidFill>
                <a:latin typeface="Proxima Nova" panose="02000506030000020004" pitchFamily="2" charset="0"/>
              </a:rPr>
              <a:t> – team goal progression; donors from different areas; page visits; total donations; etc.</a:t>
            </a:r>
          </a:p>
          <a:p>
            <a:pPr marL="342900" indent="-342900">
              <a:buFont typeface="System Font Regular"/>
              <a:buChar char="🐝"/>
            </a:pPr>
            <a:r>
              <a:rPr lang="en-US" sz="2400" dirty="0">
                <a:solidFill>
                  <a:schemeClr val="bg1"/>
                </a:solidFill>
                <a:latin typeface="Proxima Nova" panose="02000506030000020004" pitchFamily="2" charset="0"/>
              </a:rPr>
              <a:t> </a:t>
            </a:r>
            <a:r>
              <a:rPr lang="en-US" sz="2400" b="1" dirty="0">
                <a:solidFill>
                  <a:schemeClr val="bg1"/>
                </a:solidFill>
                <a:latin typeface="Proxima Nova" panose="02000506030000020004" pitchFamily="2" charset="0"/>
              </a:rPr>
              <a:t>Expand your digital presence </a:t>
            </a:r>
            <a:r>
              <a:rPr lang="en-US" sz="2400" dirty="0">
                <a:solidFill>
                  <a:schemeClr val="bg1"/>
                </a:solidFill>
                <a:latin typeface="Proxima Nova" panose="02000506030000020004" pitchFamily="2" charset="0"/>
              </a:rPr>
              <a:t>– create a video, thanking participants during the challenge; create a collage of photos during events, directed toward the Challenge AND/OR highlight your biggest contributor, whether that be a donor and/or Pack member</a:t>
            </a:r>
          </a:p>
          <a:p>
            <a:pPr marL="342900" indent="-342900">
              <a:buFont typeface="System Font Regular"/>
              <a:buChar char="🐝"/>
            </a:pPr>
            <a:r>
              <a:rPr lang="en-US" sz="2400" dirty="0">
                <a:solidFill>
                  <a:schemeClr val="bg1"/>
                </a:solidFill>
                <a:latin typeface="Proxima Nova" panose="02000506030000020004" pitchFamily="2" charset="0"/>
              </a:rPr>
              <a:t> </a:t>
            </a:r>
            <a:r>
              <a:rPr lang="en-US" sz="2400" b="1" dirty="0">
                <a:solidFill>
                  <a:schemeClr val="bg1"/>
                </a:solidFill>
                <a:latin typeface="Proxima Nova" panose="02000506030000020004" pitchFamily="2" charset="0"/>
              </a:rPr>
              <a:t>Host an active Pack membership event </a:t>
            </a:r>
            <a:r>
              <a:rPr lang="en-US" sz="2400" dirty="0">
                <a:solidFill>
                  <a:schemeClr val="bg1"/>
                </a:solidFill>
                <a:latin typeface="Proxima Nova" panose="02000506030000020004" pitchFamily="2" charset="0"/>
              </a:rPr>
              <a:t>– celebrate all your active Pack members throughout the Orange Envelope Challenge through an engaging event, such as a Paint &amp; Sip (non-alcoholic), movie night, grab and go (goodie bags), etc.</a:t>
            </a:r>
            <a:endParaRPr lang="en-US" sz="2400" dirty="0">
              <a:solidFill>
                <a:srgbClr val="F8981D"/>
              </a:solidFill>
              <a:latin typeface="Proxima Nova" panose="02000506030000020004" pitchFamily="2" charset="0"/>
            </a:endParaRPr>
          </a:p>
          <a:p>
            <a:pPr marL="342900" indent="-342900">
              <a:buClr>
                <a:schemeClr val="accent4"/>
              </a:buClr>
              <a:buFont typeface="Wingdings" pitchFamily="2" charset="2"/>
              <a:buChar char="q"/>
            </a:pPr>
            <a:endParaRPr lang="en-US" sz="2400" dirty="0">
              <a:solidFill>
                <a:schemeClr val="bg1"/>
              </a:solidFill>
              <a:latin typeface="Proxima Nova" panose="02000506030000020004" pitchFamily="2" charset="0"/>
            </a:endParaRPr>
          </a:p>
          <a:p>
            <a:pPr marL="342900" indent="-342900">
              <a:buClr>
                <a:schemeClr val="accent4"/>
              </a:buClr>
              <a:buFont typeface="Wingdings" pitchFamily="2" charset="2"/>
              <a:buChar char="q"/>
            </a:pPr>
            <a:endParaRPr lang="en-US" sz="2400" dirty="0">
              <a:solidFill>
                <a:schemeClr val="bg1"/>
              </a:solidFill>
              <a:latin typeface="Proxima Nova" panose="02000506030000020004" pitchFamily="2" charset="0"/>
            </a:endParaRPr>
          </a:p>
        </p:txBody>
      </p:sp>
      <p:sp>
        <p:nvSpPr>
          <p:cNvPr id="3" name="TextBox 2">
            <a:extLst>
              <a:ext uri="{FF2B5EF4-FFF2-40B4-BE49-F238E27FC236}">
                <a16:creationId xmlns:a16="http://schemas.microsoft.com/office/drawing/2014/main" id="{3530D1EE-70D3-032E-532A-06BFBE2C223E}"/>
              </a:ext>
            </a:extLst>
          </p:cNvPr>
          <p:cNvSpPr txBox="1"/>
          <p:nvPr/>
        </p:nvSpPr>
        <p:spPr>
          <a:xfrm>
            <a:off x="9599948" y="6269075"/>
            <a:ext cx="597685" cy="562458"/>
          </a:xfrm>
          <a:prstGeom prst="rect">
            <a:avLst/>
          </a:prstGeom>
          <a:noFill/>
        </p:spPr>
        <p:txBody>
          <a:bodyPr wrap="square" rtlCol="0">
            <a:spAutoFit/>
          </a:bodyPr>
          <a:lstStyle/>
          <a:p>
            <a:r>
              <a:rPr lang="en-US" sz="3000" dirty="0"/>
              <a:t>🐝</a:t>
            </a:r>
          </a:p>
        </p:txBody>
      </p:sp>
      <p:sp>
        <p:nvSpPr>
          <p:cNvPr id="12" name="TextBox 11">
            <a:extLst>
              <a:ext uri="{FF2B5EF4-FFF2-40B4-BE49-F238E27FC236}">
                <a16:creationId xmlns:a16="http://schemas.microsoft.com/office/drawing/2014/main" id="{5DAB9558-A4F9-B117-FA44-E05BA0D7BE12}"/>
              </a:ext>
            </a:extLst>
          </p:cNvPr>
          <p:cNvSpPr txBox="1"/>
          <p:nvPr/>
        </p:nvSpPr>
        <p:spPr>
          <a:xfrm>
            <a:off x="8549257" y="5941498"/>
            <a:ext cx="597685" cy="562458"/>
          </a:xfrm>
          <a:prstGeom prst="rect">
            <a:avLst/>
          </a:prstGeom>
          <a:noFill/>
        </p:spPr>
        <p:txBody>
          <a:bodyPr wrap="square" rtlCol="0">
            <a:spAutoFit/>
          </a:bodyPr>
          <a:lstStyle/>
          <a:p>
            <a:r>
              <a:rPr lang="en-US" sz="3000" dirty="0"/>
              <a:t>🐝</a:t>
            </a:r>
          </a:p>
        </p:txBody>
      </p:sp>
      <p:sp>
        <p:nvSpPr>
          <p:cNvPr id="13" name="TextBox 12">
            <a:extLst>
              <a:ext uri="{FF2B5EF4-FFF2-40B4-BE49-F238E27FC236}">
                <a16:creationId xmlns:a16="http://schemas.microsoft.com/office/drawing/2014/main" id="{4C0F7A69-56F8-545C-CB52-EBEDB1480E45}"/>
              </a:ext>
            </a:extLst>
          </p:cNvPr>
          <p:cNvSpPr txBox="1"/>
          <p:nvPr/>
        </p:nvSpPr>
        <p:spPr>
          <a:xfrm>
            <a:off x="7278559" y="6185224"/>
            <a:ext cx="597685" cy="562458"/>
          </a:xfrm>
          <a:prstGeom prst="rect">
            <a:avLst/>
          </a:prstGeom>
          <a:noFill/>
        </p:spPr>
        <p:txBody>
          <a:bodyPr wrap="square" rtlCol="0">
            <a:spAutoFit/>
          </a:bodyPr>
          <a:lstStyle/>
          <a:p>
            <a:r>
              <a:rPr lang="en-US" sz="3000" dirty="0"/>
              <a:t>🐝</a:t>
            </a:r>
          </a:p>
        </p:txBody>
      </p:sp>
      <p:sp>
        <p:nvSpPr>
          <p:cNvPr id="21" name="TextBox 20">
            <a:extLst>
              <a:ext uri="{FF2B5EF4-FFF2-40B4-BE49-F238E27FC236}">
                <a16:creationId xmlns:a16="http://schemas.microsoft.com/office/drawing/2014/main" id="{96BC8006-D10E-C88F-8F9F-ABE8B0E65416}"/>
              </a:ext>
            </a:extLst>
          </p:cNvPr>
          <p:cNvSpPr txBox="1"/>
          <p:nvPr/>
        </p:nvSpPr>
        <p:spPr>
          <a:xfrm>
            <a:off x="5771679" y="6330318"/>
            <a:ext cx="597685" cy="562458"/>
          </a:xfrm>
          <a:prstGeom prst="rect">
            <a:avLst/>
          </a:prstGeom>
          <a:noFill/>
        </p:spPr>
        <p:txBody>
          <a:bodyPr wrap="square" rtlCol="0">
            <a:spAutoFit/>
          </a:bodyPr>
          <a:lstStyle/>
          <a:p>
            <a:r>
              <a:rPr lang="en-US" sz="3000" dirty="0"/>
              <a:t>🐝</a:t>
            </a:r>
          </a:p>
        </p:txBody>
      </p:sp>
      <p:sp>
        <p:nvSpPr>
          <p:cNvPr id="22" name="TextBox 21">
            <a:extLst>
              <a:ext uri="{FF2B5EF4-FFF2-40B4-BE49-F238E27FC236}">
                <a16:creationId xmlns:a16="http://schemas.microsoft.com/office/drawing/2014/main" id="{0AAD47D2-6025-43C6-BF00-D3B8D6A3D0A4}"/>
              </a:ext>
            </a:extLst>
          </p:cNvPr>
          <p:cNvSpPr txBox="1"/>
          <p:nvPr/>
        </p:nvSpPr>
        <p:spPr>
          <a:xfrm>
            <a:off x="4245347" y="6149914"/>
            <a:ext cx="597685" cy="562458"/>
          </a:xfrm>
          <a:prstGeom prst="rect">
            <a:avLst/>
          </a:prstGeom>
          <a:noFill/>
        </p:spPr>
        <p:txBody>
          <a:bodyPr wrap="square" rtlCol="0">
            <a:spAutoFit/>
          </a:bodyPr>
          <a:lstStyle/>
          <a:p>
            <a:r>
              <a:rPr lang="en-US" sz="3000" dirty="0"/>
              <a:t>🐝</a:t>
            </a:r>
          </a:p>
        </p:txBody>
      </p:sp>
      <p:sp>
        <p:nvSpPr>
          <p:cNvPr id="23" name="TextBox 22">
            <a:extLst>
              <a:ext uri="{FF2B5EF4-FFF2-40B4-BE49-F238E27FC236}">
                <a16:creationId xmlns:a16="http://schemas.microsoft.com/office/drawing/2014/main" id="{A67B6C53-B128-8367-2698-AC047DC0B94B}"/>
              </a:ext>
            </a:extLst>
          </p:cNvPr>
          <p:cNvSpPr txBox="1"/>
          <p:nvPr/>
        </p:nvSpPr>
        <p:spPr>
          <a:xfrm>
            <a:off x="2519236" y="6295542"/>
            <a:ext cx="597685" cy="562458"/>
          </a:xfrm>
          <a:prstGeom prst="rect">
            <a:avLst/>
          </a:prstGeom>
          <a:noFill/>
        </p:spPr>
        <p:txBody>
          <a:bodyPr wrap="square" rtlCol="0">
            <a:spAutoFit/>
          </a:bodyPr>
          <a:lstStyle/>
          <a:p>
            <a:r>
              <a:rPr lang="en-US" sz="3000" dirty="0"/>
              <a:t>🐝</a:t>
            </a:r>
          </a:p>
        </p:txBody>
      </p:sp>
    </p:spTree>
    <p:extLst>
      <p:ext uri="{BB962C8B-B14F-4D97-AF65-F5344CB8AC3E}">
        <p14:creationId xmlns:p14="http://schemas.microsoft.com/office/powerpoint/2010/main" val="1418693662"/>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181035" y="-183831"/>
            <a:ext cx="11454352" cy="1325563"/>
          </a:xfrm>
        </p:spPr>
        <p:txBody>
          <a:bodyPr/>
          <a:lstStyle/>
          <a:p>
            <a:r>
              <a:rPr lang="en-US" dirty="0"/>
              <a:t>Community Involvement/Engagement:</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pic>
        <p:nvPicPr>
          <p:cNvPr id="20" name="Picture 10" descr="grass clipart. grass transparent background 22584851 PNG">
            <a:extLst>
              <a:ext uri="{FF2B5EF4-FFF2-40B4-BE49-F238E27FC236}">
                <a16:creationId xmlns:a16="http://schemas.microsoft.com/office/drawing/2014/main" id="{54E647D4-69DA-EBA4-5185-F6675C3E5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1797" y="6149913"/>
            <a:ext cx="1956155" cy="7080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89AD39C-26EB-537C-734A-84A9DA00F8F4}"/>
              </a:ext>
            </a:extLst>
          </p:cNvPr>
          <p:cNvGrpSpPr/>
          <p:nvPr/>
        </p:nvGrpSpPr>
        <p:grpSpPr>
          <a:xfrm>
            <a:off x="10492967" y="5771558"/>
            <a:ext cx="1701773" cy="1221057"/>
            <a:chOff x="10492967" y="5771558"/>
            <a:chExt cx="1701773" cy="1221057"/>
          </a:xfrm>
        </p:grpSpPr>
        <p:pic>
          <p:nvPicPr>
            <p:cNvPr id="14" name="Picture 2" descr="Blue Flower Vector for Free Download | FreeImages">
              <a:extLst>
                <a:ext uri="{FF2B5EF4-FFF2-40B4-BE49-F238E27FC236}">
                  <a16:creationId xmlns:a16="http://schemas.microsoft.com/office/drawing/2014/main" id="{9E7A61B5-EEE3-80EE-61BB-730A6594DF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10492967" y="5771558"/>
              <a:ext cx="1221057" cy="122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range Flower Png PNG Images | PNG Cliparts Free Download on SeekPNG">
              <a:extLst>
                <a:ext uri="{FF2B5EF4-FFF2-40B4-BE49-F238E27FC236}">
                  <a16:creationId xmlns:a16="http://schemas.microsoft.com/office/drawing/2014/main" id="{4A3F286B-5B3D-8964-C0A8-51AC34B4966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1635387" y="6074906"/>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5EDA7DA-509A-C07C-0A06-6F15F146285E}"/>
                </a:ext>
              </a:extLst>
            </p:cNvPr>
            <p:cNvGrpSpPr/>
            <p:nvPr/>
          </p:nvGrpSpPr>
          <p:grpSpPr>
            <a:xfrm>
              <a:off x="11263774" y="6149913"/>
              <a:ext cx="477960" cy="708087"/>
              <a:chOff x="6426914" y="6193490"/>
              <a:chExt cx="477960" cy="708087"/>
            </a:xfrm>
          </p:grpSpPr>
          <p:cxnSp>
            <p:nvCxnSpPr>
              <p:cNvPr id="18" name="Straight Connector 17">
                <a:extLst>
                  <a:ext uri="{FF2B5EF4-FFF2-40B4-BE49-F238E27FC236}">
                    <a16:creationId xmlns:a16="http://schemas.microsoft.com/office/drawing/2014/main" id="{2E11D570-5204-111E-E68B-8E7D86D7E4FC}"/>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 name="Picture 24" descr="300+ Yellow Ribbon Stock Illustrations, Royalty-Free Vector ...">
                <a:extLst>
                  <a:ext uri="{FF2B5EF4-FFF2-40B4-BE49-F238E27FC236}">
                    <a16:creationId xmlns:a16="http://schemas.microsoft.com/office/drawing/2014/main" id="{23445C3A-14B7-FF04-CE92-B8E7F5333F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 name="Picture 10" descr="grass clipart. grass transparent background 22584851 PNG">
            <a:extLst>
              <a:ext uri="{FF2B5EF4-FFF2-40B4-BE49-F238E27FC236}">
                <a16:creationId xmlns:a16="http://schemas.microsoft.com/office/drawing/2014/main" id="{8FBED429-F144-A109-4DFD-9EB9E45C3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86" y="6074906"/>
            <a:ext cx="1738227" cy="794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Orange Flower Png PNG Images | PNG Cliparts Free Download on SeekPNG">
            <a:extLst>
              <a:ext uri="{FF2B5EF4-FFF2-40B4-BE49-F238E27FC236}">
                <a16:creationId xmlns:a16="http://schemas.microsoft.com/office/drawing/2014/main" id="{84B47115-795A-AAE2-2244-D429F7E05090}"/>
              </a:ext>
            </a:extLst>
          </p:cNvPr>
          <p:cNvPicPr>
            <a:picLocks noChangeAspect="1" noChangeArrowheads="1"/>
          </p:cNvPicPr>
          <p:nvPr/>
        </p:nvPicPr>
        <p:blipFill>
          <a:blip r:embed="rId6">
            <a:extLst>
              <a:ext uri="{BEBA8EAE-BF5A-486C-A8C5-ECC9F3942E4B}">
                <a14:imgProps xmlns:a14="http://schemas.microsoft.com/office/drawing/2010/main">
                  <a14:imgLayer r:embed="rId10">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5917" y="6142213"/>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1B480E9-B96B-5B3C-B45A-C537057A908C}"/>
              </a:ext>
            </a:extLst>
          </p:cNvPr>
          <p:cNvGrpSpPr/>
          <p:nvPr/>
        </p:nvGrpSpPr>
        <p:grpSpPr>
          <a:xfrm>
            <a:off x="399140" y="5877108"/>
            <a:ext cx="1263505" cy="1108068"/>
            <a:chOff x="399140" y="5877108"/>
            <a:chExt cx="1263505" cy="1108068"/>
          </a:xfrm>
        </p:grpSpPr>
        <p:pic>
          <p:nvPicPr>
            <p:cNvPr id="4" name="Picture 2" descr="Blue Flower Vector for Free Download | FreeImages">
              <a:extLst>
                <a:ext uri="{FF2B5EF4-FFF2-40B4-BE49-F238E27FC236}">
                  <a16:creationId xmlns:a16="http://schemas.microsoft.com/office/drawing/2014/main" id="{1236D6C7-BF42-D7C5-3341-B9CA01CEFF64}"/>
                </a:ext>
              </a:extLst>
            </p:cNvPr>
            <p:cNvPicPr>
              <a:picLocks noChangeAspect="1" noChangeArrowheads="1"/>
            </p:cNvPicPr>
            <p:nvPr/>
          </p:nvPicPr>
          <p:blipFill>
            <a:blip r:embed="rId4">
              <a:extLst>
                <a:ext uri="{BEBA8EAE-BF5A-486C-A8C5-ECC9F3942E4B}">
                  <a14:imgProps xmlns:a14="http://schemas.microsoft.com/office/drawing/2010/main">
                    <a14:imgLayer r:embed="rId11">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554577" y="5877108"/>
              <a:ext cx="1108068" cy="11080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C673EA7-178B-65DC-C360-E87853DA25F3}"/>
                </a:ext>
              </a:extLst>
            </p:cNvPr>
            <p:cNvGrpSpPr/>
            <p:nvPr/>
          </p:nvGrpSpPr>
          <p:grpSpPr>
            <a:xfrm>
              <a:off x="399140" y="6159125"/>
              <a:ext cx="477960" cy="708087"/>
              <a:chOff x="6426914" y="6193490"/>
              <a:chExt cx="477960" cy="708087"/>
            </a:xfrm>
          </p:grpSpPr>
          <p:cxnSp>
            <p:nvCxnSpPr>
              <p:cNvPr id="8" name="Straight Connector 7">
                <a:extLst>
                  <a:ext uri="{FF2B5EF4-FFF2-40B4-BE49-F238E27FC236}">
                    <a16:creationId xmlns:a16="http://schemas.microsoft.com/office/drawing/2014/main" id="{B14D33A0-68DC-F2C3-3F3D-004CEC099B95}"/>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9" name="Picture 24" descr="300+ Yellow Ribbon Stock Illustrations, Royalty-Free Vector ...">
                <a:extLst>
                  <a:ext uri="{FF2B5EF4-FFF2-40B4-BE49-F238E27FC236}">
                    <a16:creationId xmlns:a16="http://schemas.microsoft.com/office/drawing/2014/main" id="{230B225D-BDD3-EB5B-A0CC-63A83467086D}"/>
                  </a:ext>
                </a:extLst>
              </p:cNvPr>
              <p:cNvPicPr>
                <a:picLocks noChangeAspect="1" noChangeArrowheads="1"/>
              </p:cNvPicPr>
              <p:nvPr/>
            </p:nvPicPr>
            <p:blipFill>
              <a:blip r:embed="rId8">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 name="TextBox 15">
            <a:extLst>
              <a:ext uri="{FF2B5EF4-FFF2-40B4-BE49-F238E27FC236}">
                <a16:creationId xmlns:a16="http://schemas.microsoft.com/office/drawing/2014/main" id="{1CFC4C7E-2D6B-315C-F374-6AC1650D7BEA}"/>
              </a:ext>
            </a:extLst>
          </p:cNvPr>
          <p:cNvSpPr txBox="1"/>
          <p:nvPr/>
        </p:nvSpPr>
        <p:spPr>
          <a:xfrm>
            <a:off x="232554" y="803422"/>
            <a:ext cx="11003510" cy="6740307"/>
          </a:xfrm>
          <a:prstGeom prst="rect">
            <a:avLst/>
          </a:prstGeom>
          <a:noFill/>
        </p:spPr>
        <p:txBody>
          <a:bodyPr wrap="square" rtlCol="0">
            <a:spAutoFit/>
          </a:bodyPr>
          <a:lstStyle/>
          <a:p>
            <a:r>
              <a:rPr lang="en-US" sz="2400" b="1" u="sng" dirty="0">
                <a:solidFill>
                  <a:schemeClr val="accent4"/>
                </a:solidFill>
                <a:latin typeface="Proxima Nova" panose="02000506030000020004" pitchFamily="2" charset="0"/>
              </a:rPr>
              <a:t>Starbucks</a:t>
            </a:r>
            <a:r>
              <a:rPr lang="en-US" sz="2400" b="1" u="sng" dirty="0">
                <a:solidFill>
                  <a:srgbClr val="F8981D"/>
                </a:solidFill>
                <a:latin typeface="Proxima Nova" panose="02000506030000020004" pitchFamily="2" charset="0"/>
              </a:rPr>
              <a:t>:</a:t>
            </a:r>
          </a:p>
          <a:p>
            <a:pPr marL="342900" indent="-342900">
              <a:buFont typeface="System Font Regular"/>
              <a:buChar char="🐝"/>
            </a:pPr>
            <a:r>
              <a:rPr lang="en-US" sz="2400" dirty="0">
                <a:solidFill>
                  <a:schemeClr val="bg1"/>
                </a:solidFill>
                <a:latin typeface="Proxima Nova" panose="02000506030000020004" pitchFamily="2" charset="0"/>
              </a:rPr>
              <a:t> We can receive money from Starbucks to assist our All-Stars and their families, but </a:t>
            </a:r>
            <a:r>
              <a:rPr lang="en-US" sz="2400" b="1" dirty="0">
                <a:solidFill>
                  <a:schemeClr val="bg1"/>
                </a:solidFill>
                <a:latin typeface="Proxima Nova" panose="02000506030000020004" pitchFamily="2" charset="0"/>
              </a:rPr>
              <a:t>we need your help!</a:t>
            </a:r>
          </a:p>
          <a:p>
            <a:pPr marL="342900" indent="-342900">
              <a:buFont typeface="System Font Regular"/>
              <a:buChar char="🐝"/>
            </a:pPr>
            <a:r>
              <a:rPr lang="en-US" sz="2400" b="1" dirty="0">
                <a:solidFill>
                  <a:schemeClr val="bg1"/>
                </a:solidFill>
                <a:latin typeface="Proxima Nova" panose="02000506030000020004" pitchFamily="2" charset="0"/>
              </a:rPr>
              <a:t> </a:t>
            </a:r>
            <a:r>
              <a:rPr lang="en-US" sz="2400" dirty="0">
                <a:solidFill>
                  <a:schemeClr val="bg1"/>
                </a:solidFill>
                <a:latin typeface="Proxima Nova" panose="02000506030000020004" pitchFamily="2" charset="0"/>
              </a:rPr>
              <a:t>All you have to do is provide a letter, provided by the PSF, to your local Starbucks store(s).</a:t>
            </a:r>
          </a:p>
          <a:p>
            <a:pPr marL="342900" indent="-342900">
              <a:buFont typeface="System Font Regular"/>
              <a:buChar char="🐝"/>
            </a:pPr>
            <a:r>
              <a:rPr lang="en-US" sz="2400" b="1" dirty="0">
                <a:solidFill>
                  <a:schemeClr val="bg1"/>
                </a:solidFill>
                <a:latin typeface="Proxima Nova" panose="02000506030000020004" pitchFamily="2" charset="0"/>
              </a:rPr>
              <a:t> </a:t>
            </a:r>
            <a:r>
              <a:rPr lang="en-US" sz="2400" dirty="0">
                <a:solidFill>
                  <a:schemeClr val="bg1"/>
                </a:solidFill>
                <a:latin typeface="Proxima Nova" panose="02000506030000020004" pitchFamily="2" charset="0"/>
              </a:rPr>
              <a:t>Please email </a:t>
            </a:r>
            <a:r>
              <a:rPr lang="en-US" sz="2400" dirty="0">
                <a:solidFill>
                  <a:schemeClr val="accent4"/>
                </a:solidFill>
                <a:latin typeface="Proxima Nova" panose="02000506030000020004" pitchFamily="2" charset="0"/>
                <a:hlinkClick r:id="rId13">
                  <a:extLst>
                    <a:ext uri="{A12FA001-AC4F-418D-AE19-62706E023703}">
                      <ahyp:hlinkClr xmlns:ahyp="http://schemas.microsoft.com/office/drawing/2018/hyperlinkcolor" val="tx"/>
                    </a:ext>
                  </a:extLst>
                </a:hlinkClick>
              </a:rPr>
              <a:t>Malaina.Saha@pinkyswear.org</a:t>
            </a:r>
            <a:r>
              <a:rPr lang="en-US" sz="2400" dirty="0">
                <a:solidFill>
                  <a:schemeClr val="bg1"/>
                </a:solidFill>
                <a:latin typeface="Proxima Nova" panose="02000506030000020004" pitchFamily="2" charset="0"/>
              </a:rPr>
              <a:t>, if you are interested. This is such a simple way to raise money for our All-Stars and their families.</a:t>
            </a:r>
          </a:p>
          <a:p>
            <a:r>
              <a:rPr lang="en-US" sz="2400" b="1" u="sng" dirty="0">
                <a:solidFill>
                  <a:schemeClr val="accent4"/>
                </a:solidFill>
                <a:latin typeface="Proxima Nova" panose="02000506030000020004" pitchFamily="2" charset="0"/>
              </a:rPr>
              <a:t>Letters of Encouragement (LOE) Tabling Event</a:t>
            </a:r>
            <a:r>
              <a:rPr lang="en-US" sz="2400" b="1" u="sng" dirty="0">
                <a:solidFill>
                  <a:srgbClr val="F8981D"/>
                </a:solidFill>
                <a:latin typeface="Proxima Nova" panose="02000506030000020004" pitchFamily="2" charset="0"/>
              </a:rPr>
              <a:t>:</a:t>
            </a:r>
          </a:p>
          <a:p>
            <a:pPr marL="342900" indent="-342900">
              <a:buFont typeface="System Font Regular"/>
              <a:buChar char="🐝"/>
            </a:pPr>
            <a:r>
              <a:rPr lang="en-US" sz="2400" dirty="0">
                <a:solidFill>
                  <a:srgbClr val="F8981D"/>
                </a:solidFill>
                <a:latin typeface="Proxima Nova" panose="02000506030000020004" pitchFamily="2" charset="0"/>
              </a:rPr>
              <a:t> </a:t>
            </a:r>
            <a:r>
              <a:rPr lang="en-US" sz="2400" dirty="0">
                <a:solidFill>
                  <a:schemeClr val="bg1"/>
                </a:solidFill>
                <a:latin typeface="Proxima Nova" panose="02000506030000020004" pitchFamily="2" charset="0"/>
              </a:rPr>
              <a:t>Set-up a LOE tabling event within your campus community or within your local community</a:t>
            </a:r>
          </a:p>
          <a:p>
            <a:pPr marL="342900" indent="-342900">
              <a:buFont typeface="System Font Regular"/>
              <a:buChar char="🐝"/>
            </a:pPr>
            <a:r>
              <a:rPr lang="en-US" sz="2400" dirty="0">
                <a:solidFill>
                  <a:schemeClr val="bg1"/>
                </a:solidFill>
                <a:latin typeface="Proxima Nova" panose="02000506030000020004" pitchFamily="2" charset="0"/>
              </a:rPr>
              <a:t> Ask local businesses to support this event and tell them why – the PSF mission; set a date, create a poster about the Pack, bring PSF bracelets and All-Star cards, as well as prompt community members to make cards for kids with cancer (Provide a printed copy </a:t>
            </a:r>
            <a:r>
              <a:rPr lang="en-US" sz="2400" dirty="0">
                <a:solidFill>
                  <a:schemeClr val="accent4"/>
                </a:solidFill>
                <a:latin typeface="Proxima Nova" panose="02000506030000020004" pitchFamily="2" charset="0"/>
                <a:hlinkClick r:id="rId14">
                  <a:extLst>
                    <a:ext uri="{A12FA001-AC4F-418D-AE19-62706E023703}">
                      <ahyp:hlinkClr xmlns:ahyp="http://schemas.microsoft.com/office/drawing/2018/hyperlinkcolor" val="tx"/>
                    </a:ext>
                  </a:extLst>
                </a:hlinkClick>
              </a:rPr>
              <a:t>LOE guidelines</a:t>
            </a:r>
            <a:r>
              <a:rPr lang="en-US" sz="2400" dirty="0">
                <a:solidFill>
                  <a:schemeClr val="bg1"/>
                </a:solidFill>
                <a:latin typeface="Proxima Nova" panose="02000506030000020004" pitchFamily="2" charset="0"/>
              </a:rPr>
              <a:t>).</a:t>
            </a:r>
            <a:endParaRPr lang="en-US" sz="2400" dirty="0">
              <a:solidFill>
                <a:schemeClr val="accent4"/>
              </a:solidFill>
              <a:latin typeface="Proxima Nova" panose="02000506030000020004" pitchFamily="2" charset="0"/>
            </a:endParaRPr>
          </a:p>
          <a:p>
            <a:endParaRPr lang="en-US" sz="2400" b="1" dirty="0">
              <a:solidFill>
                <a:schemeClr val="bg1"/>
              </a:solidFill>
              <a:latin typeface="Proxima Nova" panose="02000506030000020004" pitchFamily="2" charset="0"/>
            </a:endParaRPr>
          </a:p>
          <a:p>
            <a:endParaRPr lang="en-US" sz="2400" b="1" dirty="0">
              <a:solidFill>
                <a:srgbClr val="F8981D"/>
              </a:solidFill>
              <a:latin typeface="Proxima Nova" panose="02000506030000020004" pitchFamily="2" charset="0"/>
            </a:endParaRPr>
          </a:p>
          <a:p>
            <a:pPr marL="342900" indent="-342900">
              <a:buClr>
                <a:schemeClr val="accent4"/>
              </a:buClr>
              <a:buFont typeface="Wingdings" pitchFamily="2" charset="2"/>
              <a:buChar char="q"/>
            </a:pPr>
            <a:endParaRPr lang="en-US" sz="2400" dirty="0">
              <a:solidFill>
                <a:schemeClr val="bg1"/>
              </a:solidFill>
              <a:latin typeface="Proxima Nova" panose="02000506030000020004" pitchFamily="2" charset="0"/>
            </a:endParaRPr>
          </a:p>
          <a:p>
            <a:pPr marL="342900" indent="-342900">
              <a:buClr>
                <a:schemeClr val="accent4"/>
              </a:buClr>
              <a:buFont typeface="Wingdings" pitchFamily="2" charset="2"/>
              <a:buChar char="q"/>
            </a:pPr>
            <a:endParaRPr lang="en-US" sz="2400" dirty="0">
              <a:solidFill>
                <a:schemeClr val="bg1"/>
              </a:solidFill>
              <a:latin typeface="Proxima Nova" panose="02000506030000020004" pitchFamily="2" charset="0"/>
            </a:endParaRPr>
          </a:p>
        </p:txBody>
      </p:sp>
      <p:sp>
        <p:nvSpPr>
          <p:cNvPr id="3" name="TextBox 2">
            <a:extLst>
              <a:ext uri="{FF2B5EF4-FFF2-40B4-BE49-F238E27FC236}">
                <a16:creationId xmlns:a16="http://schemas.microsoft.com/office/drawing/2014/main" id="{3530D1EE-70D3-032E-532A-06BFBE2C223E}"/>
              </a:ext>
            </a:extLst>
          </p:cNvPr>
          <p:cNvSpPr txBox="1"/>
          <p:nvPr/>
        </p:nvSpPr>
        <p:spPr>
          <a:xfrm>
            <a:off x="9599948" y="6269075"/>
            <a:ext cx="597685" cy="562458"/>
          </a:xfrm>
          <a:prstGeom prst="rect">
            <a:avLst/>
          </a:prstGeom>
          <a:noFill/>
        </p:spPr>
        <p:txBody>
          <a:bodyPr wrap="square" rtlCol="0">
            <a:spAutoFit/>
          </a:bodyPr>
          <a:lstStyle/>
          <a:p>
            <a:r>
              <a:rPr lang="en-US" sz="3000" dirty="0"/>
              <a:t>🐝</a:t>
            </a:r>
          </a:p>
        </p:txBody>
      </p:sp>
      <p:sp>
        <p:nvSpPr>
          <p:cNvPr id="12" name="TextBox 11">
            <a:extLst>
              <a:ext uri="{FF2B5EF4-FFF2-40B4-BE49-F238E27FC236}">
                <a16:creationId xmlns:a16="http://schemas.microsoft.com/office/drawing/2014/main" id="{5DAB9558-A4F9-B117-FA44-E05BA0D7BE12}"/>
              </a:ext>
            </a:extLst>
          </p:cNvPr>
          <p:cNvSpPr txBox="1"/>
          <p:nvPr/>
        </p:nvSpPr>
        <p:spPr>
          <a:xfrm>
            <a:off x="8549257" y="5941498"/>
            <a:ext cx="597685" cy="562458"/>
          </a:xfrm>
          <a:prstGeom prst="rect">
            <a:avLst/>
          </a:prstGeom>
          <a:noFill/>
        </p:spPr>
        <p:txBody>
          <a:bodyPr wrap="square" rtlCol="0">
            <a:spAutoFit/>
          </a:bodyPr>
          <a:lstStyle/>
          <a:p>
            <a:r>
              <a:rPr lang="en-US" sz="3000" dirty="0"/>
              <a:t>🐝</a:t>
            </a:r>
          </a:p>
        </p:txBody>
      </p:sp>
      <p:sp>
        <p:nvSpPr>
          <p:cNvPr id="13" name="TextBox 12">
            <a:extLst>
              <a:ext uri="{FF2B5EF4-FFF2-40B4-BE49-F238E27FC236}">
                <a16:creationId xmlns:a16="http://schemas.microsoft.com/office/drawing/2014/main" id="{4C0F7A69-56F8-545C-CB52-EBEDB1480E45}"/>
              </a:ext>
            </a:extLst>
          </p:cNvPr>
          <p:cNvSpPr txBox="1"/>
          <p:nvPr/>
        </p:nvSpPr>
        <p:spPr>
          <a:xfrm>
            <a:off x="7278559" y="6185224"/>
            <a:ext cx="597685" cy="562458"/>
          </a:xfrm>
          <a:prstGeom prst="rect">
            <a:avLst/>
          </a:prstGeom>
          <a:noFill/>
        </p:spPr>
        <p:txBody>
          <a:bodyPr wrap="square" rtlCol="0">
            <a:spAutoFit/>
          </a:bodyPr>
          <a:lstStyle/>
          <a:p>
            <a:r>
              <a:rPr lang="en-US" sz="3000" dirty="0"/>
              <a:t>🐝</a:t>
            </a:r>
          </a:p>
        </p:txBody>
      </p:sp>
      <p:sp>
        <p:nvSpPr>
          <p:cNvPr id="21" name="TextBox 20">
            <a:extLst>
              <a:ext uri="{FF2B5EF4-FFF2-40B4-BE49-F238E27FC236}">
                <a16:creationId xmlns:a16="http://schemas.microsoft.com/office/drawing/2014/main" id="{96BC8006-D10E-C88F-8F9F-ABE8B0E65416}"/>
              </a:ext>
            </a:extLst>
          </p:cNvPr>
          <p:cNvSpPr txBox="1"/>
          <p:nvPr/>
        </p:nvSpPr>
        <p:spPr>
          <a:xfrm>
            <a:off x="5771679" y="6330318"/>
            <a:ext cx="597685" cy="562458"/>
          </a:xfrm>
          <a:prstGeom prst="rect">
            <a:avLst/>
          </a:prstGeom>
          <a:noFill/>
        </p:spPr>
        <p:txBody>
          <a:bodyPr wrap="square" rtlCol="0">
            <a:spAutoFit/>
          </a:bodyPr>
          <a:lstStyle/>
          <a:p>
            <a:r>
              <a:rPr lang="en-US" sz="3000" dirty="0"/>
              <a:t>🐝</a:t>
            </a:r>
          </a:p>
        </p:txBody>
      </p:sp>
      <p:sp>
        <p:nvSpPr>
          <p:cNvPr id="22" name="TextBox 21">
            <a:extLst>
              <a:ext uri="{FF2B5EF4-FFF2-40B4-BE49-F238E27FC236}">
                <a16:creationId xmlns:a16="http://schemas.microsoft.com/office/drawing/2014/main" id="{0AAD47D2-6025-43C6-BF00-D3B8D6A3D0A4}"/>
              </a:ext>
            </a:extLst>
          </p:cNvPr>
          <p:cNvSpPr txBox="1"/>
          <p:nvPr/>
        </p:nvSpPr>
        <p:spPr>
          <a:xfrm>
            <a:off x="4245347" y="6149914"/>
            <a:ext cx="597685" cy="562458"/>
          </a:xfrm>
          <a:prstGeom prst="rect">
            <a:avLst/>
          </a:prstGeom>
          <a:noFill/>
        </p:spPr>
        <p:txBody>
          <a:bodyPr wrap="square" rtlCol="0">
            <a:spAutoFit/>
          </a:bodyPr>
          <a:lstStyle/>
          <a:p>
            <a:r>
              <a:rPr lang="en-US" sz="3000" dirty="0"/>
              <a:t>🐝</a:t>
            </a:r>
          </a:p>
        </p:txBody>
      </p:sp>
      <p:sp>
        <p:nvSpPr>
          <p:cNvPr id="23" name="TextBox 22">
            <a:extLst>
              <a:ext uri="{FF2B5EF4-FFF2-40B4-BE49-F238E27FC236}">
                <a16:creationId xmlns:a16="http://schemas.microsoft.com/office/drawing/2014/main" id="{A67B6C53-B128-8367-2698-AC047DC0B94B}"/>
              </a:ext>
            </a:extLst>
          </p:cNvPr>
          <p:cNvSpPr txBox="1"/>
          <p:nvPr/>
        </p:nvSpPr>
        <p:spPr>
          <a:xfrm>
            <a:off x="2519236" y="6295542"/>
            <a:ext cx="597685" cy="562458"/>
          </a:xfrm>
          <a:prstGeom prst="rect">
            <a:avLst/>
          </a:prstGeom>
          <a:noFill/>
        </p:spPr>
        <p:txBody>
          <a:bodyPr wrap="square" rtlCol="0">
            <a:spAutoFit/>
          </a:bodyPr>
          <a:lstStyle/>
          <a:p>
            <a:r>
              <a:rPr lang="en-US" sz="3000" dirty="0"/>
              <a:t>🐝</a:t>
            </a:r>
          </a:p>
        </p:txBody>
      </p:sp>
    </p:spTree>
    <p:extLst>
      <p:ext uri="{BB962C8B-B14F-4D97-AF65-F5344CB8AC3E}">
        <p14:creationId xmlns:p14="http://schemas.microsoft.com/office/powerpoint/2010/main" val="428481006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399140" y="592889"/>
            <a:ext cx="10265597" cy="3740572"/>
          </a:xfrm>
        </p:spPr>
        <p:txBody>
          <a:bodyPr>
            <a:normAutofit/>
          </a:bodyPr>
          <a:lstStyle/>
          <a:p>
            <a:r>
              <a:rPr lang="en-US" u="sng" dirty="0"/>
              <a:t>Final Announcement</a:t>
            </a:r>
            <a:r>
              <a:rPr lang="en-US" dirty="0"/>
              <a:t>:</a:t>
            </a:r>
            <a:br>
              <a:rPr lang="en-US" dirty="0"/>
            </a:br>
            <a:br>
              <a:rPr lang="en-US" dirty="0"/>
            </a:br>
            <a:r>
              <a:rPr lang="en-US" b="0" dirty="0"/>
              <a:t>The Pack Scholarship is extended until </a:t>
            </a:r>
            <a:r>
              <a:rPr lang="en-US" dirty="0"/>
              <a:t>Monday, March 25, 2024!</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pic>
        <p:nvPicPr>
          <p:cNvPr id="20" name="Picture 10" descr="grass clipart. grass transparent background 22584851 PNG">
            <a:extLst>
              <a:ext uri="{FF2B5EF4-FFF2-40B4-BE49-F238E27FC236}">
                <a16:creationId xmlns:a16="http://schemas.microsoft.com/office/drawing/2014/main" id="{54E647D4-69DA-EBA4-5185-F6675C3E5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1797" y="6149913"/>
            <a:ext cx="1956155" cy="7080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89AD39C-26EB-537C-734A-84A9DA00F8F4}"/>
              </a:ext>
            </a:extLst>
          </p:cNvPr>
          <p:cNvGrpSpPr/>
          <p:nvPr/>
        </p:nvGrpSpPr>
        <p:grpSpPr>
          <a:xfrm>
            <a:off x="10492967" y="5771558"/>
            <a:ext cx="1701773" cy="1221057"/>
            <a:chOff x="10492967" y="5771558"/>
            <a:chExt cx="1701773" cy="1221057"/>
          </a:xfrm>
        </p:grpSpPr>
        <p:pic>
          <p:nvPicPr>
            <p:cNvPr id="14" name="Picture 2" descr="Blue Flower Vector for Free Download | FreeImages">
              <a:extLst>
                <a:ext uri="{FF2B5EF4-FFF2-40B4-BE49-F238E27FC236}">
                  <a16:creationId xmlns:a16="http://schemas.microsoft.com/office/drawing/2014/main" id="{9E7A61B5-EEE3-80EE-61BB-730A6594DF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10492967" y="5771558"/>
              <a:ext cx="1221057" cy="122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range Flower Png PNG Images | PNG Cliparts Free Download on SeekPNG">
              <a:extLst>
                <a:ext uri="{FF2B5EF4-FFF2-40B4-BE49-F238E27FC236}">
                  <a16:creationId xmlns:a16="http://schemas.microsoft.com/office/drawing/2014/main" id="{4A3F286B-5B3D-8964-C0A8-51AC34B4966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1635387" y="6074906"/>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5EDA7DA-509A-C07C-0A06-6F15F146285E}"/>
                </a:ext>
              </a:extLst>
            </p:cNvPr>
            <p:cNvGrpSpPr/>
            <p:nvPr/>
          </p:nvGrpSpPr>
          <p:grpSpPr>
            <a:xfrm>
              <a:off x="11263774" y="6149913"/>
              <a:ext cx="477960" cy="708087"/>
              <a:chOff x="6426914" y="6193490"/>
              <a:chExt cx="477960" cy="708087"/>
            </a:xfrm>
          </p:grpSpPr>
          <p:cxnSp>
            <p:nvCxnSpPr>
              <p:cNvPr id="18" name="Straight Connector 17">
                <a:extLst>
                  <a:ext uri="{FF2B5EF4-FFF2-40B4-BE49-F238E27FC236}">
                    <a16:creationId xmlns:a16="http://schemas.microsoft.com/office/drawing/2014/main" id="{2E11D570-5204-111E-E68B-8E7D86D7E4FC}"/>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 name="Picture 24" descr="300+ Yellow Ribbon Stock Illustrations, Royalty-Free Vector ...">
                <a:extLst>
                  <a:ext uri="{FF2B5EF4-FFF2-40B4-BE49-F238E27FC236}">
                    <a16:creationId xmlns:a16="http://schemas.microsoft.com/office/drawing/2014/main" id="{23445C3A-14B7-FF04-CE92-B8E7F5333F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 name="Picture 10" descr="grass clipart. grass transparent background 22584851 PNG">
            <a:extLst>
              <a:ext uri="{FF2B5EF4-FFF2-40B4-BE49-F238E27FC236}">
                <a16:creationId xmlns:a16="http://schemas.microsoft.com/office/drawing/2014/main" id="{8FBED429-F144-A109-4DFD-9EB9E45C3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365" y="6069288"/>
            <a:ext cx="1738227" cy="794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Orange Flower Png PNG Images | PNG Cliparts Free Download on SeekPNG">
            <a:extLst>
              <a:ext uri="{FF2B5EF4-FFF2-40B4-BE49-F238E27FC236}">
                <a16:creationId xmlns:a16="http://schemas.microsoft.com/office/drawing/2014/main" id="{84B47115-795A-AAE2-2244-D429F7E05090}"/>
              </a:ext>
            </a:extLst>
          </p:cNvPr>
          <p:cNvPicPr>
            <a:picLocks noChangeAspect="1" noChangeArrowheads="1"/>
          </p:cNvPicPr>
          <p:nvPr/>
        </p:nvPicPr>
        <p:blipFill>
          <a:blip r:embed="rId6">
            <a:extLst>
              <a:ext uri="{BEBA8EAE-BF5A-486C-A8C5-ECC9F3942E4B}">
                <a14:imgProps xmlns:a14="http://schemas.microsoft.com/office/drawing/2010/main">
                  <a14:imgLayer r:embed="rId10">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5917" y="6142213"/>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1B480E9-B96B-5B3C-B45A-C537057A908C}"/>
              </a:ext>
            </a:extLst>
          </p:cNvPr>
          <p:cNvGrpSpPr/>
          <p:nvPr/>
        </p:nvGrpSpPr>
        <p:grpSpPr>
          <a:xfrm>
            <a:off x="399140" y="5877108"/>
            <a:ext cx="1263505" cy="1108068"/>
            <a:chOff x="399140" y="5877108"/>
            <a:chExt cx="1263505" cy="1108068"/>
          </a:xfrm>
        </p:grpSpPr>
        <p:pic>
          <p:nvPicPr>
            <p:cNvPr id="4" name="Picture 2" descr="Blue Flower Vector for Free Download | FreeImages">
              <a:extLst>
                <a:ext uri="{FF2B5EF4-FFF2-40B4-BE49-F238E27FC236}">
                  <a16:creationId xmlns:a16="http://schemas.microsoft.com/office/drawing/2014/main" id="{1236D6C7-BF42-D7C5-3341-B9CA01CEFF64}"/>
                </a:ext>
              </a:extLst>
            </p:cNvPr>
            <p:cNvPicPr>
              <a:picLocks noChangeAspect="1" noChangeArrowheads="1"/>
            </p:cNvPicPr>
            <p:nvPr/>
          </p:nvPicPr>
          <p:blipFill>
            <a:blip r:embed="rId4">
              <a:extLst>
                <a:ext uri="{BEBA8EAE-BF5A-486C-A8C5-ECC9F3942E4B}">
                  <a14:imgProps xmlns:a14="http://schemas.microsoft.com/office/drawing/2010/main">
                    <a14:imgLayer r:embed="rId11">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554577" y="5877108"/>
              <a:ext cx="1108068" cy="11080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C673EA7-178B-65DC-C360-E87853DA25F3}"/>
                </a:ext>
              </a:extLst>
            </p:cNvPr>
            <p:cNvGrpSpPr/>
            <p:nvPr/>
          </p:nvGrpSpPr>
          <p:grpSpPr>
            <a:xfrm>
              <a:off x="399140" y="6159125"/>
              <a:ext cx="477960" cy="708087"/>
              <a:chOff x="6426914" y="6193490"/>
              <a:chExt cx="477960" cy="708087"/>
            </a:xfrm>
          </p:grpSpPr>
          <p:cxnSp>
            <p:nvCxnSpPr>
              <p:cNvPr id="8" name="Straight Connector 7">
                <a:extLst>
                  <a:ext uri="{FF2B5EF4-FFF2-40B4-BE49-F238E27FC236}">
                    <a16:creationId xmlns:a16="http://schemas.microsoft.com/office/drawing/2014/main" id="{B14D33A0-68DC-F2C3-3F3D-004CEC099B95}"/>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9" name="Picture 24" descr="300+ Yellow Ribbon Stock Illustrations, Royalty-Free Vector ...">
                <a:extLst>
                  <a:ext uri="{FF2B5EF4-FFF2-40B4-BE49-F238E27FC236}">
                    <a16:creationId xmlns:a16="http://schemas.microsoft.com/office/drawing/2014/main" id="{230B225D-BDD3-EB5B-A0CC-63A83467086D}"/>
                  </a:ext>
                </a:extLst>
              </p:cNvPr>
              <p:cNvPicPr>
                <a:picLocks noChangeAspect="1" noChangeArrowheads="1"/>
              </p:cNvPicPr>
              <p:nvPr/>
            </p:nvPicPr>
            <p:blipFill>
              <a:blip r:embed="rId8">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TextBox 2">
            <a:extLst>
              <a:ext uri="{FF2B5EF4-FFF2-40B4-BE49-F238E27FC236}">
                <a16:creationId xmlns:a16="http://schemas.microsoft.com/office/drawing/2014/main" id="{3530D1EE-70D3-032E-532A-06BFBE2C223E}"/>
              </a:ext>
            </a:extLst>
          </p:cNvPr>
          <p:cNvSpPr txBox="1"/>
          <p:nvPr/>
        </p:nvSpPr>
        <p:spPr>
          <a:xfrm>
            <a:off x="9599948" y="6269075"/>
            <a:ext cx="597685" cy="562458"/>
          </a:xfrm>
          <a:prstGeom prst="rect">
            <a:avLst/>
          </a:prstGeom>
          <a:noFill/>
        </p:spPr>
        <p:txBody>
          <a:bodyPr wrap="square" rtlCol="0">
            <a:spAutoFit/>
          </a:bodyPr>
          <a:lstStyle/>
          <a:p>
            <a:r>
              <a:rPr lang="en-US" sz="3000" dirty="0"/>
              <a:t>🐝</a:t>
            </a:r>
          </a:p>
        </p:txBody>
      </p:sp>
      <p:sp>
        <p:nvSpPr>
          <p:cNvPr id="12" name="TextBox 11">
            <a:extLst>
              <a:ext uri="{FF2B5EF4-FFF2-40B4-BE49-F238E27FC236}">
                <a16:creationId xmlns:a16="http://schemas.microsoft.com/office/drawing/2014/main" id="{5DAB9558-A4F9-B117-FA44-E05BA0D7BE12}"/>
              </a:ext>
            </a:extLst>
          </p:cNvPr>
          <p:cNvSpPr txBox="1"/>
          <p:nvPr/>
        </p:nvSpPr>
        <p:spPr>
          <a:xfrm>
            <a:off x="8549257" y="5941498"/>
            <a:ext cx="597685" cy="562458"/>
          </a:xfrm>
          <a:prstGeom prst="rect">
            <a:avLst/>
          </a:prstGeom>
          <a:noFill/>
        </p:spPr>
        <p:txBody>
          <a:bodyPr wrap="square" rtlCol="0">
            <a:spAutoFit/>
          </a:bodyPr>
          <a:lstStyle/>
          <a:p>
            <a:r>
              <a:rPr lang="en-US" sz="3000" dirty="0"/>
              <a:t>🐝</a:t>
            </a:r>
          </a:p>
        </p:txBody>
      </p:sp>
      <p:sp>
        <p:nvSpPr>
          <p:cNvPr id="13" name="TextBox 12">
            <a:extLst>
              <a:ext uri="{FF2B5EF4-FFF2-40B4-BE49-F238E27FC236}">
                <a16:creationId xmlns:a16="http://schemas.microsoft.com/office/drawing/2014/main" id="{4C0F7A69-56F8-545C-CB52-EBEDB1480E45}"/>
              </a:ext>
            </a:extLst>
          </p:cNvPr>
          <p:cNvSpPr txBox="1"/>
          <p:nvPr/>
        </p:nvSpPr>
        <p:spPr>
          <a:xfrm>
            <a:off x="7278559" y="6185224"/>
            <a:ext cx="597685" cy="562458"/>
          </a:xfrm>
          <a:prstGeom prst="rect">
            <a:avLst/>
          </a:prstGeom>
          <a:noFill/>
        </p:spPr>
        <p:txBody>
          <a:bodyPr wrap="square" rtlCol="0">
            <a:spAutoFit/>
          </a:bodyPr>
          <a:lstStyle/>
          <a:p>
            <a:r>
              <a:rPr lang="en-US" sz="3000" dirty="0"/>
              <a:t>🐝</a:t>
            </a:r>
          </a:p>
        </p:txBody>
      </p:sp>
      <p:sp>
        <p:nvSpPr>
          <p:cNvPr id="21" name="TextBox 20">
            <a:extLst>
              <a:ext uri="{FF2B5EF4-FFF2-40B4-BE49-F238E27FC236}">
                <a16:creationId xmlns:a16="http://schemas.microsoft.com/office/drawing/2014/main" id="{96BC8006-D10E-C88F-8F9F-ABE8B0E65416}"/>
              </a:ext>
            </a:extLst>
          </p:cNvPr>
          <p:cNvSpPr txBox="1"/>
          <p:nvPr/>
        </p:nvSpPr>
        <p:spPr>
          <a:xfrm>
            <a:off x="5771679" y="6330318"/>
            <a:ext cx="597685" cy="562458"/>
          </a:xfrm>
          <a:prstGeom prst="rect">
            <a:avLst/>
          </a:prstGeom>
          <a:noFill/>
        </p:spPr>
        <p:txBody>
          <a:bodyPr wrap="square" rtlCol="0">
            <a:spAutoFit/>
          </a:bodyPr>
          <a:lstStyle/>
          <a:p>
            <a:r>
              <a:rPr lang="en-US" sz="3000" dirty="0"/>
              <a:t>🐝</a:t>
            </a:r>
          </a:p>
        </p:txBody>
      </p:sp>
      <p:sp>
        <p:nvSpPr>
          <p:cNvPr id="22" name="TextBox 21">
            <a:extLst>
              <a:ext uri="{FF2B5EF4-FFF2-40B4-BE49-F238E27FC236}">
                <a16:creationId xmlns:a16="http://schemas.microsoft.com/office/drawing/2014/main" id="{0AAD47D2-6025-43C6-BF00-D3B8D6A3D0A4}"/>
              </a:ext>
            </a:extLst>
          </p:cNvPr>
          <p:cNvSpPr txBox="1"/>
          <p:nvPr/>
        </p:nvSpPr>
        <p:spPr>
          <a:xfrm>
            <a:off x="4245347" y="6149914"/>
            <a:ext cx="597685" cy="562458"/>
          </a:xfrm>
          <a:prstGeom prst="rect">
            <a:avLst/>
          </a:prstGeom>
          <a:noFill/>
        </p:spPr>
        <p:txBody>
          <a:bodyPr wrap="square" rtlCol="0">
            <a:spAutoFit/>
          </a:bodyPr>
          <a:lstStyle/>
          <a:p>
            <a:r>
              <a:rPr lang="en-US" sz="3000" dirty="0"/>
              <a:t>🐝</a:t>
            </a:r>
          </a:p>
        </p:txBody>
      </p:sp>
      <p:sp>
        <p:nvSpPr>
          <p:cNvPr id="23" name="TextBox 22">
            <a:extLst>
              <a:ext uri="{FF2B5EF4-FFF2-40B4-BE49-F238E27FC236}">
                <a16:creationId xmlns:a16="http://schemas.microsoft.com/office/drawing/2014/main" id="{A67B6C53-B128-8367-2698-AC047DC0B94B}"/>
              </a:ext>
            </a:extLst>
          </p:cNvPr>
          <p:cNvSpPr txBox="1"/>
          <p:nvPr/>
        </p:nvSpPr>
        <p:spPr>
          <a:xfrm>
            <a:off x="2519236" y="6295542"/>
            <a:ext cx="597685" cy="562458"/>
          </a:xfrm>
          <a:prstGeom prst="rect">
            <a:avLst/>
          </a:prstGeom>
          <a:noFill/>
        </p:spPr>
        <p:txBody>
          <a:bodyPr wrap="square" rtlCol="0">
            <a:spAutoFit/>
          </a:bodyPr>
          <a:lstStyle/>
          <a:p>
            <a:r>
              <a:rPr lang="en-US" sz="3000" dirty="0"/>
              <a:t>🐝</a:t>
            </a:r>
          </a:p>
        </p:txBody>
      </p:sp>
      <p:pic>
        <p:nvPicPr>
          <p:cNvPr id="25" name="Picture 26" descr="Sparkle Png Yellow">
            <a:extLst>
              <a:ext uri="{FF2B5EF4-FFF2-40B4-BE49-F238E27FC236}">
                <a16:creationId xmlns:a16="http://schemas.microsoft.com/office/drawing/2014/main" id="{7E9C0FFF-D603-CBDE-770B-CABCFF7EF9CC}"/>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45353" y="2270180"/>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Sparkle Png Yellow">
            <a:extLst>
              <a:ext uri="{FF2B5EF4-FFF2-40B4-BE49-F238E27FC236}">
                <a16:creationId xmlns:a16="http://schemas.microsoft.com/office/drawing/2014/main" id="{22358CA2-8604-783A-889B-D951875A3F0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848099" y="2270179"/>
            <a:ext cx="2418224" cy="208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11862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5835A2-20CA-108D-4672-9AE7EE856231}"/>
              </a:ext>
            </a:extLst>
          </p:cNvPr>
          <p:cNvSpPr>
            <a:spLocks noGrp="1"/>
          </p:cNvSpPr>
          <p:nvPr>
            <p:ph type="body" sz="quarter" idx="12"/>
          </p:nvPr>
        </p:nvSpPr>
        <p:spPr/>
        <p:txBody>
          <a:bodyPr/>
          <a:lstStyle/>
          <a:p>
            <a:r>
              <a:rPr lang="en-US" dirty="0"/>
              <a:t>Program Development Regional Leader: </a:t>
            </a:r>
            <a:r>
              <a:rPr lang="en-US" dirty="0" err="1"/>
              <a:t>Gabriella.DelRio@pinkyswear.org</a:t>
            </a:r>
            <a:endParaRPr lang="en-US" dirty="0"/>
          </a:p>
        </p:txBody>
      </p:sp>
    </p:spTree>
    <p:extLst>
      <p:ext uri="{BB962C8B-B14F-4D97-AF65-F5344CB8AC3E}">
        <p14:creationId xmlns:p14="http://schemas.microsoft.com/office/powerpoint/2010/main" val="83795484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86EA-BF59-B552-4C27-22D9B9EA22E7}"/>
              </a:ext>
            </a:extLst>
          </p:cNvPr>
          <p:cNvSpPr>
            <a:spLocks noGrp="1"/>
          </p:cNvSpPr>
          <p:nvPr>
            <p:ph type="title"/>
          </p:nvPr>
        </p:nvSpPr>
        <p:spPr>
          <a:xfrm>
            <a:off x="838200" y="500062"/>
            <a:ext cx="8256104" cy="1325563"/>
          </a:xfrm>
        </p:spPr>
        <p:txBody>
          <a:bodyPr/>
          <a:lstStyle/>
          <a:p>
            <a:r>
              <a:rPr lang="en-US" dirty="0"/>
              <a:t>Agenda</a:t>
            </a:r>
          </a:p>
        </p:txBody>
      </p:sp>
      <p:sp>
        <p:nvSpPr>
          <p:cNvPr id="3" name="Content Placeholder 2">
            <a:extLst>
              <a:ext uri="{FF2B5EF4-FFF2-40B4-BE49-F238E27FC236}">
                <a16:creationId xmlns:a16="http://schemas.microsoft.com/office/drawing/2014/main" id="{6CEC1550-3FD6-E42D-BD89-A2B775215E69}"/>
              </a:ext>
            </a:extLst>
          </p:cNvPr>
          <p:cNvSpPr>
            <a:spLocks noGrp="1"/>
          </p:cNvSpPr>
          <p:nvPr>
            <p:ph idx="1"/>
          </p:nvPr>
        </p:nvSpPr>
        <p:spPr>
          <a:xfrm>
            <a:off x="838200" y="1976378"/>
            <a:ext cx="8256104" cy="4351338"/>
          </a:xfrm>
        </p:spPr>
        <p:txBody>
          <a:bodyPr>
            <a:normAutofit/>
          </a:bodyPr>
          <a:lstStyle/>
          <a:p>
            <a:pPr>
              <a:buFont typeface="System Font Regular"/>
              <a:buChar char="🐝"/>
            </a:pPr>
            <a:r>
              <a:rPr lang="en-US" dirty="0"/>
              <a:t> E-Board reminders</a:t>
            </a:r>
          </a:p>
          <a:p>
            <a:pPr>
              <a:buFont typeface="System Font Regular"/>
              <a:buChar char="🐝"/>
            </a:pPr>
            <a:r>
              <a:rPr lang="en-US" dirty="0"/>
              <a:t> Icebreaker</a:t>
            </a:r>
          </a:p>
          <a:p>
            <a:pPr>
              <a:buFont typeface="System Font Regular"/>
              <a:buChar char="🐝"/>
            </a:pPr>
            <a:r>
              <a:rPr lang="en-US" dirty="0"/>
              <a:t> Significance of the Pack Program</a:t>
            </a:r>
          </a:p>
          <a:p>
            <a:pPr>
              <a:buFont typeface="System Font Regular"/>
              <a:buChar char="🐝"/>
            </a:pPr>
            <a:r>
              <a:rPr lang="en-US" dirty="0"/>
              <a:t> All-Star Spotlight</a:t>
            </a:r>
          </a:p>
          <a:p>
            <a:pPr>
              <a:buFont typeface="System Font Regular"/>
              <a:buChar char="🐝"/>
            </a:pPr>
            <a:r>
              <a:rPr lang="en-US" dirty="0"/>
              <a:t> Orange Envelope Fundraising Initiatives</a:t>
            </a:r>
          </a:p>
          <a:p>
            <a:pPr>
              <a:buFont typeface="System Font Regular"/>
              <a:buChar char="🐝"/>
            </a:pPr>
            <a:r>
              <a:rPr lang="en-US" dirty="0"/>
              <a:t>Community Engagement/Involvement</a:t>
            </a:r>
          </a:p>
          <a:p>
            <a:pPr>
              <a:buFont typeface="System Font Regular"/>
              <a:buChar char="🐝"/>
            </a:pPr>
            <a:r>
              <a:rPr lang="en-US" dirty="0"/>
              <a:t> Pack Scholarship</a:t>
            </a:r>
          </a:p>
        </p:txBody>
      </p:sp>
      <p:pic>
        <p:nvPicPr>
          <p:cNvPr id="4" name="Picture 4" descr="It Takes Two">
            <a:extLst>
              <a:ext uri="{FF2B5EF4-FFF2-40B4-BE49-F238E27FC236}">
                <a16:creationId xmlns:a16="http://schemas.microsoft.com/office/drawing/2014/main" id="{C1762740-FA45-A538-E872-EBF2010BF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7311" y="2031655"/>
            <a:ext cx="2794689" cy="2794689"/>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 name="Picture 2" descr="Blue Flower Vector for Free Download | FreeImages">
            <a:extLst>
              <a:ext uri="{FF2B5EF4-FFF2-40B4-BE49-F238E27FC236}">
                <a16:creationId xmlns:a16="http://schemas.microsoft.com/office/drawing/2014/main" id="{04789389-3AAC-186B-8209-A446FB28648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5955597" y="883909"/>
            <a:ext cx="694585" cy="694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Orange Flower Png PNG Images | PNG Cliparts Free Download on SeekPNG">
            <a:extLst>
              <a:ext uri="{FF2B5EF4-FFF2-40B4-BE49-F238E27FC236}">
                <a16:creationId xmlns:a16="http://schemas.microsoft.com/office/drawing/2014/main" id="{4107EEE3-6A2B-3D59-6BB5-DBBFD57170B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6650182" y="996603"/>
            <a:ext cx="415636" cy="5818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lue Flower Vector for Free Download | FreeImages">
            <a:extLst>
              <a:ext uri="{FF2B5EF4-FFF2-40B4-BE49-F238E27FC236}">
                <a16:creationId xmlns:a16="http://schemas.microsoft.com/office/drawing/2014/main" id="{2D483261-A66D-A8E4-5FE8-03BE7403FA3E}"/>
              </a:ext>
            </a:extLst>
          </p:cNvPr>
          <p:cNvPicPr>
            <a:picLocks noChangeAspect="1" noChangeArrowheads="1"/>
          </p:cNvPicPr>
          <p:nvPr/>
        </p:nvPicPr>
        <p:blipFill>
          <a:blip r:embed="rId4">
            <a:extLst>
              <a:ext uri="{BEBA8EAE-BF5A-486C-A8C5-ECC9F3942E4B}">
                <a14:imgProps xmlns:a14="http://schemas.microsoft.com/office/drawing/2010/main">
                  <a14:imgLayer r:embed="rId8">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7065818" y="897946"/>
            <a:ext cx="694585" cy="6945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Orange Flower Png PNG Images | PNG Cliparts Free Download on SeekPNG">
            <a:extLst>
              <a:ext uri="{FF2B5EF4-FFF2-40B4-BE49-F238E27FC236}">
                <a16:creationId xmlns:a16="http://schemas.microsoft.com/office/drawing/2014/main" id="{F3C15D82-36FB-CA2F-FBD0-0903D53EA06F}"/>
              </a:ext>
            </a:extLst>
          </p:cNvPr>
          <p:cNvPicPr>
            <a:picLocks noChangeAspect="1" noChangeArrowheads="1"/>
          </p:cNvPicPr>
          <p:nvPr/>
        </p:nvPicPr>
        <p:blipFill>
          <a:blip r:embed="rId6">
            <a:extLst>
              <a:ext uri="{BEBA8EAE-BF5A-486C-A8C5-ECC9F3942E4B}">
                <a14:imgProps xmlns:a14="http://schemas.microsoft.com/office/drawing/2010/main">
                  <a14:imgLayer r:embed="rId9">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7678279" y="995857"/>
            <a:ext cx="415636" cy="5818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lue Flower Vector for Free Download | FreeImages">
            <a:extLst>
              <a:ext uri="{FF2B5EF4-FFF2-40B4-BE49-F238E27FC236}">
                <a16:creationId xmlns:a16="http://schemas.microsoft.com/office/drawing/2014/main" id="{EC700C89-645F-A401-9BEB-08C971E0AF03}"/>
              </a:ext>
            </a:extLst>
          </p:cNvPr>
          <p:cNvPicPr>
            <a:picLocks noChangeAspect="1" noChangeArrowheads="1"/>
          </p:cNvPicPr>
          <p:nvPr/>
        </p:nvPicPr>
        <p:blipFill>
          <a:blip r:embed="rId4">
            <a:extLst>
              <a:ext uri="{BEBA8EAE-BF5A-486C-A8C5-ECC9F3942E4B}">
                <a14:imgProps xmlns:a14="http://schemas.microsoft.com/office/drawing/2010/main">
                  <a14:imgLayer r:embed="rId10">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8095346" y="897946"/>
            <a:ext cx="694585" cy="6945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lue Flower Vector for Free Download | FreeImages">
            <a:extLst>
              <a:ext uri="{FF2B5EF4-FFF2-40B4-BE49-F238E27FC236}">
                <a16:creationId xmlns:a16="http://schemas.microsoft.com/office/drawing/2014/main" id="{ACDB3D61-ED59-D578-337A-3714C0AA5CCC}"/>
              </a:ext>
            </a:extLst>
          </p:cNvPr>
          <p:cNvPicPr>
            <a:picLocks noChangeAspect="1" noChangeArrowheads="1"/>
          </p:cNvPicPr>
          <p:nvPr/>
        </p:nvPicPr>
        <p:blipFill>
          <a:blip r:embed="rId4">
            <a:extLst>
              <a:ext uri="{BEBA8EAE-BF5A-486C-A8C5-ECC9F3942E4B}">
                <a14:imgProps xmlns:a14="http://schemas.microsoft.com/office/drawing/2010/main">
                  <a14:imgLayer r:embed="rId11">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4834589" y="883909"/>
            <a:ext cx="694585" cy="6945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lue Flower Vector for Free Download | FreeImages">
            <a:extLst>
              <a:ext uri="{FF2B5EF4-FFF2-40B4-BE49-F238E27FC236}">
                <a16:creationId xmlns:a16="http://schemas.microsoft.com/office/drawing/2014/main" id="{4E2DBF92-57D1-8285-C90E-D1D3DC21A894}"/>
              </a:ext>
            </a:extLst>
          </p:cNvPr>
          <p:cNvPicPr>
            <a:picLocks noChangeAspect="1" noChangeArrowheads="1"/>
          </p:cNvPicPr>
          <p:nvPr/>
        </p:nvPicPr>
        <p:blipFill>
          <a:blip r:embed="rId4">
            <a:extLst>
              <a:ext uri="{BEBA8EAE-BF5A-486C-A8C5-ECC9F3942E4B}">
                <a14:imgProps xmlns:a14="http://schemas.microsoft.com/office/drawing/2010/main">
                  <a14:imgLayer r:embed="rId12">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3739151" y="911799"/>
            <a:ext cx="694585" cy="6945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Orange Flower Png PNG Images | PNG Cliparts Free Download on SeekPNG">
            <a:extLst>
              <a:ext uri="{FF2B5EF4-FFF2-40B4-BE49-F238E27FC236}">
                <a16:creationId xmlns:a16="http://schemas.microsoft.com/office/drawing/2014/main" id="{B81ECE75-1ED4-6CD6-4AF4-BB95483FEDEC}"/>
              </a:ext>
            </a:extLst>
          </p:cNvPr>
          <p:cNvPicPr>
            <a:picLocks noChangeAspect="1" noChangeArrowheads="1"/>
          </p:cNvPicPr>
          <p:nvPr/>
        </p:nvPicPr>
        <p:blipFill>
          <a:blip r:embed="rId6">
            <a:extLst>
              <a:ext uri="{BEBA8EAE-BF5A-486C-A8C5-ECC9F3942E4B}">
                <a14:imgProps xmlns:a14="http://schemas.microsoft.com/office/drawing/2010/main">
                  <a14:imgLayer r:embed="rId13">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5498899" y="995857"/>
            <a:ext cx="415636" cy="5818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Orange Flower Png PNG Images | PNG Cliparts Free Download on SeekPNG">
            <a:extLst>
              <a:ext uri="{FF2B5EF4-FFF2-40B4-BE49-F238E27FC236}">
                <a16:creationId xmlns:a16="http://schemas.microsoft.com/office/drawing/2014/main" id="{49B1376F-E18C-1759-94AA-8A82276C8F8B}"/>
              </a:ext>
            </a:extLst>
          </p:cNvPr>
          <p:cNvPicPr>
            <a:picLocks noChangeAspect="1" noChangeArrowheads="1"/>
          </p:cNvPicPr>
          <p:nvPr/>
        </p:nvPicPr>
        <p:blipFill>
          <a:blip r:embed="rId6">
            <a:extLst>
              <a:ext uri="{BEBA8EAE-BF5A-486C-A8C5-ECC9F3942E4B}">
                <a14:imgProps xmlns:a14="http://schemas.microsoft.com/office/drawing/2010/main">
                  <a14:imgLayer r:embed="rId14">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4385664" y="995855"/>
            <a:ext cx="415636" cy="5818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Orange Flower Png PNG Images | PNG Cliparts Free Download on SeekPNG">
            <a:extLst>
              <a:ext uri="{FF2B5EF4-FFF2-40B4-BE49-F238E27FC236}">
                <a16:creationId xmlns:a16="http://schemas.microsoft.com/office/drawing/2014/main" id="{6D5FFEB3-F5BC-E3F9-2B28-3E3F82AC819F}"/>
              </a:ext>
            </a:extLst>
          </p:cNvPr>
          <p:cNvPicPr>
            <a:picLocks noChangeAspect="1" noChangeArrowheads="1"/>
          </p:cNvPicPr>
          <p:nvPr/>
        </p:nvPicPr>
        <p:blipFill>
          <a:blip r:embed="rId6">
            <a:extLst>
              <a:ext uri="{BEBA8EAE-BF5A-486C-A8C5-ECC9F3942E4B}">
                <a14:imgProps xmlns:a14="http://schemas.microsoft.com/office/drawing/2010/main">
                  <a14:imgLayer r:embed="rId15">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3354564" y="995855"/>
            <a:ext cx="415636" cy="58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403900"/>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181035" y="67995"/>
            <a:ext cx="11148839" cy="1325563"/>
          </a:xfrm>
        </p:spPr>
        <p:txBody>
          <a:bodyPr/>
          <a:lstStyle/>
          <a:p>
            <a:r>
              <a:rPr lang="en-US" dirty="0"/>
              <a:t>E-Board Reminders:</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F70A2C82-CEB9-46F0-2447-ABFEF21BDC23}"/>
              </a:ext>
            </a:extLst>
          </p:cNvPr>
          <p:cNvSpPr txBox="1"/>
          <p:nvPr/>
        </p:nvSpPr>
        <p:spPr>
          <a:xfrm>
            <a:off x="237441" y="1018506"/>
            <a:ext cx="10955748" cy="5693866"/>
          </a:xfrm>
          <a:prstGeom prst="rect">
            <a:avLst/>
          </a:prstGeom>
          <a:noFill/>
        </p:spPr>
        <p:txBody>
          <a:bodyPr wrap="square" rtlCol="0">
            <a:spAutoFit/>
          </a:bodyPr>
          <a:lstStyle/>
          <a:p>
            <a:r>
              <a:rPr lang="en-US" sz="2800" b="1" u="sng" dirty="0">
                <a:solidFill>
                  <a:srgbClr val="F8981D"/>
                </a:solidFill>
                <a:latin typeface="Proxima Nova" panose="02000506030000020004" pitchFamily="2" charset="0"/>
              </a:rPr>
              <a:t>E-Board Elections:</a:t>
            </a:r>
          </a:p>
          <a:p>
            <a:pPr marL="342900" indent="-342900">
              <a:buFont typeface="Apple Color Emoji" pitchFamily="2" charset="0"/>
              <a:buChar char="🐝"/>
            </a:pPr>
            <a:r>
              <a:rPr lang="en-US" sz="2400" dirty="0">
                <a:solidFill>
                  <a:srgbClr val="F8981D"/>
                </a:solidFill>
                <a:latin typeface="Proxima Nova" panose="02000506030000020004" pitchFamily="2" charset="0"/>
              </a:rPr>
              <a:t> </a:t>
            </a:r>
            <a:r>
              <a:rPr lang="en-US" sz="2400" dirty="0">
                <a:solidFill>
                  <a:schemeClr val="bg1"/>
                </a:solidFill>
                <a:latin typeface="Proxima Nova" panose="02000506030000020004" pitchFamily="2" charset="0"/>
              </a:rPr>
              <a:t>Begin thinking about recruitment initiatives for the upcoming academic year (2024-2025).</a:t>
            </a:r>
          </a:p>
          <a:p>
            <a:pPr marL="800100" lvl="1" indent="-342900">
              <a:buFont typeface="Apple Color Emoji" pitchFamily="2" charset="0"/>
              <a:buChar char="🐝"/>
            </a:pPr>
            <a:r>
              <a:rPr lang="en-US" sz="2400" dirty="0">
                <a:solidFill>
                  <a:schemeClr val="bg1"/>
                </a:solidFill>
                <a:latin typeface="Proxima Nova" panose="02000506030000020004" pitchFamily="2" charset="0"/>
              </a:rPr>
              <a:t>Will some E-Board members remain, and/or will other positions open-up? Seek confirmation with current e-board members in your next e-board meeting.</a:t>
            </a:r>
          </a:p>
          <a:p>
            <a:pPr marL="800100" lvl="1" indent="-342900">
              <a:buFont typeface="Apple Color Emoji" pitchFamily="2" charset="0"/>
              <a:buChar char="🐝"/>
            </a:pPr>
            <a:r>
              <a:rPr lang="en-US" sz="2400" dirty="0">
                <a:solidFill>
                  <a:schemeClr val="bg1"/>
                </a:solidFill>
                <a:latin typeface="Proxima Nova" panose="02000506030000020004" pitchFamily="2" charset="0"/>
              </a:rPr>
              <a:t> Provide a description of available e-board roles in your next general/interest meeting. Initiate discussion between current e-board members and prospective applicants.</a:t>
            </a:r>
          </a:p>
          <a:p>
            <a:pPr marL="800100" lvl="1" indent="-342900">
              <a:buFont typeface="Apple Color Emoji" pitchFamily="2" charset="0"/>
              <a:buChar char="🐝"/>
            </a:pPr>
            <a:r>
              <a:rPr lang="en-US" sz="2400" dirty="0">
                <a:solidFill>
                  <a:schemeClr val="bg1"/>
                </a:solidFill>
                <a:latin typeface="Proxima Nova" panose="02000506030000020004" pitchFamily="2" charset="0"/>
              </a:rPr>
              <a:t> Create a Google/Teams Form for available e-board roles for next academic year; set a firm due date on applications.</a:t>
            </a:r>
          </a:p>
          <a:p>
            <a:pPr marL="800100" lvl="1" indent="-342900">
              <a:buFont typeface="Apple Color Emoji" pitchFamily="2" charset="0"/>
              <a:buChar char="🐝"/>
            </a:pPr>
            <a:r>
              <a:rPr lang="en-US" sz="2400" dirty="0">
                <a:solidFill>
                  <a:schemeClr val="bg1"/>
                </a:solidFill>
                <a:latin typeface="Proxima Nova" panose="02000506030000020004" pitchFamily="2" charset="0"/>
              </a:rPr>
              <a:t> Send a campus-wide email with Google/Teams Form link for applications; utilize your campus platform, such as Engage to connect with students.</a:t>
            </a:r>
          </a:p>
          <a:p>
            <a:pPr marL="800100" lvl="1" indent="-342900">
              <a:buFont typeface="Apple Color Emoji" pitchFamily="2" charset="0"/>
              <a:buChar char="🐝"/>
            </a:pPr>
            <a:r>
              <a:rPr lang="en-US" sz="2400" b="1" dirty="0">
                <a:solidFill>
                  <a:schemeClr val="bg1"/>
                </a:solidFill>
                <a:latin typeface="Proxima Nova" panose="02000506030000020004" pitchFamily="2" charset="0"/>
              </a:rPr>
              <a:t> </a:t>
            </a:r>
            <a:r>
              <a:rPr lang="en-US" sz="2400" dirty="0">
                <a:solidFill>
                  <a:schemeClr val="bg1"/>
                </a:solidFill>
                <a:latin typeface="Proxima Nova" panose="02000506030000020004" pitchFamily="2" charset="0"/>
              </a:rPr>
              <a:t>Fill-out the </a:t>
            </a:r>
            <a:r>
              <a:rPr lang="en-US" sz="2400" b="1" dirty="0">
                <a:solidFill>
                  <a:schemeClr val="accent4"/>
                </a:solidFill>
                <a:latin typeface="Proxima Nova" panose="02000506030000020004" pitchFamily="2" charset="0"/>
                <a:hlinkClick r:id="rId3">
                  <a:extLst>
                    <a:ext uri="{A12FA001-AC4F-418D-AE19-62706E023703}">
                      <ahyp:hlinkClr xmlns:ahyp="http://schemas.microsoft.com/office/drawing/2018/hyperlinkcolor" val="tx"/>
                    </a:ext>
                  </a:extLst>
                </a:hlinkClick>
              </a:rPr>
              <a:t>2024-2025 </a:t>
            </a:r>
            <a:r>
              <a:rPr lang="en-US" sz="2400" b="1" u="sng" dirty="0">
                <a:solidFill>
                  <a:schemeClr val="accent4"/>
                </a:solidFill>
                <a:latin typeface="Proxima Nova" panose="02000506030000020004" pitchFamily="2" charset="0"/>
                <a:hlinkClick r:id="rId3">
                  <a:extLst>
                    <a:ext uri="{A12FA001-AC4F-418D-AE19-62706E023703}">
                      <ahyp:hlinkClr xmlns:ahyp="http://schemas.microsoft.com/office/drawing/2018/hyperlinkcolor" val="tx"/>
                    </a:ext>
                  </a:extLst>
                </a:hlinkClick>
              </a:rPr>
              <a:t>E-Board Form</a:t>
            </a:r>
            <a:r>
              <a:rPr lang="en-US" sz="2400" dirty="0">
                <a:solidFill>
                  <a:schemeClr val="bg1"/>
                </a:solidFill>
                <a:latin typeface="Proxima Nova" panose="02000506030000020004" pitchFamily="2" charset="0"/>
              </a:rPr>
              <a:t> (hyperlinked) by</a:t>
            </a:r>
            <a:r>
              <a:rPr lang="en-US" sz="2400" b="1" dirty="0">
                <a:solidFill>
                  <a:schemeClr val="bg1"/>
                </a:solidFill>
                <a:latin typeface="Proxima Nova" panose="02000506030000020004" pitchFamily="2" charset="0"/>
              </a:rPr>
              <a:t> Wednesday,</a:t>
            </a:r>
          </a:p>
          <a:p>
            <a:pPr lvl="1"/>
            <a:r>
              <a:rPr lang="en-US" sz="2400" b="1" dirty="0">
                <a:solidFill>
                  <a:schemeClr val="bg1"/>
                </a:solidFill>
                <a:latin typeface="Proxima Nova" panose="02000506030000020004" pitchFamily="2" charset="0"/>
              </a:rPr>
              <a:t>     May 1, 2024.</a:t>
            </a:r>
            <a:endParaRPr lang="en-US" sz="2400" dirty="0">
              <a:solidFill>
                <a:schemeClr val="bg1"/>
              </a:solidFill>
              <a:latin typeface="Proxima Nova" panose="02000506030000020004" pitchFamily="2" charset="0"/>
            </a:endParaRPr>
          </a:p>
        </p:txBody>
      </p:sp>
      <p:grpSp>
        <p:nvGrpSpPr>
          <p:cNvPr id="5" name="Group 4">
            <a:extLst>
              <a:ext uri="{FF2B5EF4-FFF2-40B4-BE49-F238E27FC236}">
                <a16:creationId xmlns:a16="http://schemas.microsoft.com/office/drawing/2014/main" id="{0A5A91F3-1D5A-46B3-43A7-326E9D56802C}"/>
              </a:ext>
            </a:extLst>
          </p:cNvPr>
          <p:cNvGrpSpPr/>
          <p:nvPr/>
        </p:nvGrpSpPr>
        <p:grpSpPr>
          <a:xfrm>
            <a:off x="10351797" y="5771558"/>
            <a:ext cx="1956155" cy="1221057"/>
            <a:chOff x="10351797" y="5771558"/>
            <a:chExt cx="1956155" cy="1221057"/>
          </a:xfrm>
        </p:grpSpPr>
        <p:pic>
          <p:nvPicPr>
            <p:cNvPr id="20" name="Picture 10" descr="grass clipart. grass transparent background 22584851 PNG">
              <a:extLst>
                <a:ext uri="{FF2B5EF4-FFF2-40B4-BE49-F238E27FC236}">
                  <a16:creationId xmlns:a16="http://schemas.microsoft.com/office/drawing/2014/main" id="{54E647D4-69DA-EBA4-5185-F6675C3E5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1797" y="6149913"/>
              <a:ext cx="1956155" cy="7080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lue Flower Vector for Free Download | FreeImages">
              <a:extLst>
                <a:ext uri="{FF2B5EF4-FFF2-40B4-BE49-F238E27FC236}">
                  <a16:creationId xmlns:a16="http://schemas.microsoft.com/office/drawing/2014/main" id="{9E7A61B5-EEE3-80EE-61BB-730A6594DFC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10492967" y="5771558"/>
              <a:ext cx="1221057" cy="122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range Flower Png PNG Images | PNG Cliparts Free Download on SeekPNG">
              <a:extLst>
                <a:ext uri="{FF2B5EF4-FFF2-40B4-BE49-F238E27FC236}">
                  <a16:creationId xmlns:a16="http://schemas.microsoft.com/office/drawing/2014/main" id="{4A3F286B-5B3D-8964-C0A8-51AC34B4966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1635387" y="6074906"/>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5EDA7DA-509A-C07C-0A06-6F15F146285E}"/>
                </a:ext>
              </a:extLst>
            </p:cNvPr>
            <p:cNvGrpSpPr/>
            <p:nvPr/>
          </p:nvGrpSpPr>
          <p:grpSpPr>
            <a:xfrm>
              <a:off x="11263774" y="6149913"/>
              <a:ext cx="477960" cy="708087"/>
              <a:chOff x="6426914" y="6193490"/>
              <a:chExt cx="477960" cy="708087"/>
            </a:xfrm>
          </p:grpSpPr>
          <p:cxnSp>
            <p:nvCxnSpPr>
              <p:cNvPr id="18" name="Straight Connector 17">
                <a:extLst>
                  <a:ext uri="{FF2B5EF4-FFF2-40B4-BE49-F238E27FC236}">
                    <a16:creationId xmlns:a16="http://schemas.microsoft.com/office/drawing/2014/main" id="{2E11D570-5204-111E-E68B-8E7D86D7E4FC}"/>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 name="Picture 24" descr="300+ Yellow Ribbon Stock Illustrations, Royalty-Free Vector ...">
                <a:extLst>
                  <a:ext uri="{FF2B5EF4-FFF2-40B4-BE49-F238E27FC236}">
                    <a16:creationId xmlns:a16="http://schemas.microsoft.com/office/drawing/2014/main" id="{23445C3A-14B7-FF04-CE92-B8E7F5333F9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5189405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204960" y="178150"/>
            <a:ext cx="11148839" cy="1325563"/>
          </a:xfrm>
        </p:spPr>
        <p:txBody>
          <a:bodyPr/>
          <a:lstStyle/>
          <a:p>
            <a:r>
              <a:rPr lang="en-US" dirty="0"/>
              <a:t>E-Board Reminders:</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F70A2C82-CEB9-46F0-2447-ABFEF21BDC23}"/>
              </a:ext>
            </a:extLst>
          </p:cNvPr>
          <p:cNvSpPr txBox="1"/>
          <p:nvPr/>
        </p:nvSpPr>
        <p:spPr>
          <a:xfrm>
            <a:off x="354425" y="1119703"/>
            <a:ext cx="9936521" cy="4955203"/>
          </a:xfrm>
          <a:prstGeom prst="rect">
            <a:avLst/>
          </a:prstGeom>
          <a:noFill/>
        </p:spPr>
        <p:txBody>
          <a:bodyPr wrap="square" rtlCol="0">
            <a:spAutoFit/>
          </a:bodyPr>
          <a:lstStyle/>
          <a:p>
            <a:r>
              <a:rPr lang="en-US" sz="2800" b="1" u="sng" dirty="0">
                <a:solidFill>
                  <a:srgbClr val="F8981D"/>
                </a:solidFill>
                <a:latin typeface="Proxima Nova" panose="02000506030000020004" pitchFamily="2" charset="0"/>
              </a:rPr>
              <a:t>Graduation Cords:</a:t>
            </a:r>
          </a:p>
          <a:p>
            <a:pPr marL="342900" indent="-342900">
              <a:buFont typeface="System Font Regular"/>
              <a:buChar char="🐝"/>
            </a:pPr>
            <a:r>
              <a:rPr lang="en-US" sz="2400" dirty="0">
                <a:solidFill>
                  <a:srgbClr val="F8981D"/>
                </a:solidFill>
                <a:latin typeface="Proxima Nova" panose="02000506030000020004" pitchFamily="2" charset="0"/>
              </a:rPr>
              <a:t> </a:t>
            </a:r>
            <a:r>
              <a:rPr lang="en-US" sz="2400" b="1" dirty="0">
                <a:solidFill>
                  <a:schemeClr val="bg1"/>
                </a:solidFill>
                <a:latin typeface="Proxima Nova" panose="02000506030000020004" pitchFamily="2" charset="0"/>
              </a:rPr>
              <a:t>On sale until April 5, 2024</a:t>
            </a:r>
          </a:p>
          <a:p>
            <a:pPr marL="800100" lvl="1" indent="-342900">
              <a:buFont typeface="System Font Regular"/>
              <a:buChar char="🐝"/>
            </a:pPr>
            <a:r>
              <a:rPr lang="en-US" sz="2400" b="1" dirty="0">
                <a:solidFill>
                  <a:schemeClr val="bg1"/>
                </a:solidFill>
                <a:latin typeface="Proxima Nova" panose="02000506030000020004" pitchFamily="2" charset="0"/>
              </a:rPr>
              <a:t> </a:t>
            </a:r>
            <a:r>
              <a:rPr lang="en-US" sz="2400" dirty="0">
                <a:solidFill>
                  <a:schemeClr val="bg1"/>
                </a:solidFill>
                <a:latin typeface="Proxima Nova" panose="02000506030000020004" pitchFamily="2" charset="0"/>
              </a:rPr>
              <a:t>$15.00 per graduating students</a:t>
            </a:r>
          </a:p>
          <a:p>
            <a:pPr marL="800100" lvl="1" indent="-342900">
              <a:buFont typeface="System Font Regular"/>
              <a:buChar char="🐝"/>
            </a:pPr>
            <a:r>
              <a:rPr lang="en-US" sz="2400" b="1" dirty="0">
                <a:solidFill>
                  <a:schemeClr val="bg1"/>
                </a:solidFill>
                <a:latin typeface="Proxima Nova" panose="02000506030000020004" pitchFamily="2" charset="0"/>
              </a:rPr>
              <a:t> </a:t>
            </a:r>
            <a:r>
              <a:rPr lang="en-US" sz="2400" dirty="0">
                <a:solidFill>
                  <a:schemeClr val="bg1"/>
                </a:solidFill>
                <a:latin typeface="Proxima Nova" panose="02000506030000020004" pitchFamily="2" charset="0"/>
              </a:rPr>
              <a:t>May be purchased by e-board members/active members who are graduating this semester (Spring 2024); sales typically occur ever March for graduating students of the given semester/year.</a:t>
            </a:r>
          </a:p>
          <a:p>
            <a:pPr marL="800100" lvl="1" indent="-342900">
              <a:buFont typeface="System Font Regular"/>
              <a:buChar char="🐝"/>
            </a:pPr>
            <a:r>
              <a:rPr lang="en-US" sz="2400" dirty="0">
                <a:solidFill>
                  <a:schemeClr val="bg1"/>
                </a:solidFill>
                <a:latin typeface="Proxima Nova" panose="02000506030000020004" pitchFamily="2" charset="0"/>
              </a:rPr>
              <a:t> Check-in with your e-board regarding who is graduating; review your active members and connect with them to see if they are graduating this semester (via email or general/interest meeting)</a:t>
            </a:r>
          </a:p>
          <a:p>
            <a:pPr marL="800100" lvl="1" indent="-342900">
              <a:buFont typeface="System Font Regular"/>
              <a:buChar char="🐝"/>
            </a:pPr>
            <a:r>
              <a:rPr lang="en-US" sz="2400" dirty="0">
                <a:solidFill>
                  <a:schemeClr val="bg1"/>
                </a:solidFill>
                <a:latin typeface="Proxima Nova" panose="02000506030000020004" pitchFamily="2" charset="0"/>
              </a:rPr>
              <a:t> </a:t>
            </a:r>
            <a:r>
              <a:rPr lang="en-US" sz="2400" b="1" dirty="0">
                <a:solidFill>
                  <a:schemeClr val="bg1"/>
                </a:solidFill>
                <a:latin typeface="Proxima Nova" panose="02000506030000020004" pitchFamily="2" charset="0"/>
              </a:rPr>
              <a:t>Have graduating students fill-out this </a:t>
            </a:r>
            <a:r>
              <a:rPr lang="en-US" sz="2400" b="1" dirty="0">
                <a:solidFill>
                  <a:schemeClr val="bg1"/>
                </a:solidFill>
                <a:latin typeface="Proxima Nova" panose="02000506030000020004" pitchFamily="2" charset="0"/>
                <a:hlinkClick r:id="rId3">
                  <a:extLst>
                    <a:ext uri="{A12FA001-AC4F-418D-AE19-62706E023703}">
                      <ahyp:hlinkClr xmlns:ahyp="http://schemas.microsoft.com/office/drawing/2018/hyperlinkcolor" val="tx"/>
                    </a:ext>
                  </a:extLst>
                </a:hlinkClick>
              </a:rPr>
              <a:t>form</a:t>
            </a:r>
            <a:r>
              <a:rPr lang="en-US" sz="2400" b="1" dirty="0">
                <a:solidFill>
                  <a:schemeClr val="bg1"/>
                </a:solidFill>
                <a:latin typeface="Proxima Nova" panose="02000506030000020004" pitchFamily="2" charset="0"/>
              </a:rPr>
              <a:t> (hyperlinked) </a:t>
            </a:r>
          </a:p>
          <a:p>
            <a:pPr marL="800100" lvl="1" indent="-342900">
              <a:buFont typeface="System Font Regular"/>
              <a:buChar char="🐝"/>
            </a:pPr>
            <a:r>
              <a:rPr lang="en-US" sz="2400" dirty="0">
                <a:solidFill>
                  <a:schemeClr val="bg1"/>
                </a:solidFill>
                <a:latin typeface="Proxima Nova" panose="02000506030000020004" pitchFamily="2" charset="0"/>
              </a:rPr>
              <a:t>Depending on campus budgets for clubs, connect with your Student Engagement coordinator to see if your club budget can cover graduation cords.</a:t>
            </a:r>
          </a:p>
        </p:txBody>
      </p:sp>
      <p:pic>
        <p:nvPicPr>
          <p:cNvPr id="20" name="Picture 10" descr="grass clipart. grass transparent background 22584851 PNG">
            <a:extLst>
              <a:ext uri="{FF2B5EF4-FFF2-40B4-BE49-F238E27FC236}">
                <a16:creationId xmlns:a16="http://schemas.microsoft.com/office/drawing/2014/main" id="{54E647D4-69DA-EBA4-5185-F6675C3E5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1797" y="6149913"/>
            <a:ext cx="1956155" cy="7080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89AD39C-26EB-537C-734A-84A9DA00F8F4}"/>
              </a:ext>
            </a:extLst>
          </p:cNvPr>
          <p:cNvGrpSpPr/>
          <p:nvPr/>
        </p:nvGrpSpPr>
        <p:grpSpPr>
          <a:xfrm>
            <a:off x="10492967" y="5771558"/>
            <a:ext cx="1701773" cy="1221057"/>
            <a:chOff x="10492967" y="5771558"/>
            <a:chExt cx="1701773" cy="1221057"/>
          </a:xfrm>
        </p:grpSpPr>
        <p:pic>
          <p:nvPicPr>
            <p:cNvPr id="14" name="Picture 2" descr="Blue Flower Vector for Free Download | FreeImages">
              <a:extLst>
                <a:ext uri="{FF2B5EF4-FFF2-40B4-BE49-F238E27FC236}">
                  <a16:creationId xmlns:a16="http://schemas.microsoft.com/office/drawing/2014/main" id="{9E7A61B5-EEE3-80EE-61BB-730A6594DFC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10492967" y="5771558"/>
              <a:ext cx="1221057" cy="122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range Flower Png PNG Images | PNG Cliparts Free Download on SeekPNG">
              <a:extLst>
                <a:ext uri="{FF2B5EF4-FFF2-40B4-BE49-F238E27FC236}">
                  <a16:creationId xmlns:a16="http://schemas.microsoft.com/office/drawing/2014/main" id="{4A3F286B-5B3D-8964-C0A8-51AC34B4966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1635387" y="6074906"/>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5EDA7DA-509A-C07C-0A06-6F15F146285E}"/>
                </a:ext>
              </a:extLst>
            </p:cNvPr>
            <p:cNvGrpSpPr/>
            <p:nvPr/>
          </p:nvGrpSpPr>
          <p:grpSpPr>
            <a:xfrm>
              <a:off x="11263774" y="6149913"/>
              <a:ext cx="477960" cy="708087"/>
              <a:chOff x="6426914" y="6193490"/>
              <a:chExt cx="477960" cy="708087"/>
            </a:xfrm>
          </p:grpSpPr>
          <p:cxnSp>
            <p:nvCxnSpPr>
              <p:cNvPr id="18" name="Straight Connector 17">
                <a:extLst>
                  <a:ext uri="{FF2B5EF4-FFF2-40B4-BE49-F238E27FC236}">
                    <a16:creationId xmlns:a16="http://schemas.microsoft.com/office/drawing/2014/main" id="{2E11D570-5204-111E-E68B-8E7D86D7E4FC}"/>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 name="Picture 24" descr="300+ Yellow Ribbon Stock Illustrations, Royalty-Free Vector ...">
                <a:extLst>
                  <a:ext uri="{FF2B5EF4-FFF2-40B4-BE49-F238E27FC236}">
                    <a16:creationId xmlns:a16="http://schemas.microsoft.com/office/drawing/2014/main" id="{23445C3A-14B7-FF04-CE92-B8E7F5333F9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 name="Picture 10" descr="grass clipart. grass transparent background 22584851 PNG">
            <a:extLst>
              <a:ext uri="{FF2B5EF4-FFF2-40B4-BE49-F238E27FC236}">
                <a16:creationId xmlns:a16="http://schemas.microsoft.com/office/drawing/2014/main" id="{8FBED429-F144-A109-4DFD-9EB9E45C3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6365" y="6069288"/>
            <a:ext cx="1738227" cy="794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Orange Flower Png PNG Images | PNG Cliparts Free Download on SeekPNG">
            <a:extLst>
              <a:ext uri="{FF2B5EF4-FFF2-40B4-BE49-F238E27FC236}">
                <a16:creationId xmlns:a16="http://schemas.microsoft.com/office/drawing/2014/main" id="{84B47115-795A-AAE2-2244-D429F7E05090}"/>
              </a:ext>
            </a:extLst>
          </p:cNvPr>
          <p:cNvPicPr>
            <a:picLocks noChangeAspect="1" noChangeArrowheads="1"/>
          </p:cNvPicPr>
          <p:nvPr/>
        </p:nvPicPr>
        <p:blipFill>
          <a:blip r:embed="rId7">
            <a:extLst>
              <a:ext uri="{BEBA8EAE-BF5A-486C-A8C5-ECC9F3942E4B}">
                <a14:imgProps xmlns:a14="http://schemas.microsoft.com/office/drawing/2010/main">
                  <a14:imgLayer r:embed="rId11">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5917" y="6142213"/>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1B480E9-B96B-5B3C-B45A-C537057A908C}"/>
              </a:ext>
            </a:extLst>
          </p:cNvPr>
          <p:cNvGrpSpPr/>
          <p:nvPr/>
        </p:nvGrpSpPr>
        <p:grpSpPr>
          <a:xfrm>
            <a:off x="399140" y="5877108"/>
            <a:ext cx="1263505" cy="1108068"/>
            <a:chOff x="399140" y="5877108"/>
            <a:chExt cx="1263505" cy="1108068"/>
          </a:xfrm>
        </p:grpSpPr>
        <p:pic>
          <p:nvPicPr>
            <p:cNvPr id="4" name="Picture 2" descr="Blue Flower Vector for Free Download | FreeImages">
              <a:extLst>
                <a:ext uri="{FF2B5EF4-FFF2-40B4-BE49-F238E27FC236}">
                  <a16:creationId xmlns:a16="http://schemas.microsoft.com/office/drawing/2014/main" id="{1236D6C7-BF42-D7C5-3341-B9CA01CEFF64}"/>
                </a:ext>
              </a:extLst>
            </p:cNvPr>
            <p:cNvPicPr>
              <a:picLocks noChangeAspect="1" noChangeArrowheads="1"/>
            </p:cNvPicPr>
            <p:nvPr/>
          </p:nvPicPr>
          <p:blipFill>
            <a:blip r:embed="rId5">
              <a:extLst>
                <a:ext uri="{BEBA8EAE-BF5A-486C-A8C5-ECC9F3942E4B}">
                  <a14:imgProps xmlns:a14="http://schemas.microsoft.com/office/drawing/2010/main">
                    <a14:imgLayer r:embed="rId12">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554577" y="5877108"/>
              <a:ext cx="1108068" cy="11080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C673EA7-178B-65DC-C360-E87853DA25F3}"/>
                </a:ext>
              </a:extLst>
            </p:cNvPr>
            <p:cNvGrpSpPr/>
            <p:nvPr/>
          </p:nvGrpSpPr>
          <p:grpSpPr>
            <a:xfrm>
              <a:off x="399140" y="6159125"/>
              <a:ext cx="477960" cy="708087"/>
              <a:chOff x="6426914" y="6193490"/>
              <a:chExt cx="477960" cy="708087"/>
            </a:xfrm>
          </p:grpSpPr>
          <p:cxnSp>
            <p:nvCxnSpPr>
              <p:cNvPr id="8" name="Straight Connector 7">
                <a:extLst>
                  <a:ext uri="{FF2B5EF4-FFF2-40B4-BE49-F238E27FC236}">
                    <a16:creationId xmlns:a16="http://schemas.microsoft.com/office/drawing/2014/main" id="{B14D33A0-68DC-F2C3-3F3D-004CEC099B95}"/>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9" name="Picture 24" descr="300+ Yellow Ribbon Stock Illustrations, Royalty-Free Vector ...">
                <a:extLst>
                  <a:ext uri="{FF2B5EF4-FFF2-40B4-BE49-F238E27FC236}">
                    <a16:creationId xmlns:a16="http://schemas.microsoft.com/office/drawing/2014/main" id="{230B225D-BDD3-EB5B-A0CC-63A83467086D}"/>
                  </a:ext>
                </a:extLst>
              </p:cNvPr>
              <p:cNvPicPr>
                <a:picLocks noChangeAspect="1" noChangeArrowheads="1"/>
              </p:cNvPicPr>
              <p:nvPr/>
            </p:nvPicPr>
            <p:blipFill>
              <a:blip r:embed="rId9">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457516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86EA-BF59-B552-4C27-22D9B9EA22E7}"/>
              </a:ext>
            </a:extLst>
          </p:cNvPr>
          <p:cNvSpPr>
            <a:spLocks noGrp="1"/>
          </p:cNvSpPr>
          <p:nvPr>
            <p:ph type="title"/>
          </p:nvPr>
        </p:nvSpPr>
        <p:spPr>
          <a:xfrm>
            <a:off x="800442" y="333073"/>
            <a:ext cx="8068294" cy="1325563"/>
          </a:xfrm>
        </p:spPr>
        <p:txBody>
          <a:bodyPr/>
          <a:lstStyle/>
          <a:p>
            <a:r>
              <a:rPr lang="en-US" dirty="0"/>
              <a:t>Icebreaker Activity: Scavenger Hunt</a:t>
            </a:r>
          </a:p>
        </p:txBody>
      </p:sp>
      <p:sp>
        <p:nvSpPr>
          <p:cNvPr id="3" name="Content Placeholder 2">
            <a:extLst>
              <a:ext uri="{FF2B5EF4-FFF2-40B4-BE49-F238E27FC236}">
                <a16:creationId xmlns:a16="http://schemas.microsoft.com/office/drawing/2014/main" id="{6CEC1550-3FD6-E42D-BD89-A2B775215E69}"/>
              </a:ext>
            </a:extLst>
          </p:cNvPr>
          <p:cNvSpPr>
            <a:spLocks noGrp="1"/>
          </p:cNvSpPr>
          <p:nvPr>
            <p:ph idx="1"/>
          </p:nvPr>
        </p:nvSpPr>
        <p:spPr>
          <a:xfrm>
            <a:off x="612631" y="1750402"/>
            <a:ext cx="8626371" cy="5107597"/>
          </a:xfrm>
        </p:spPr>
        <p:txBody>
          <a:bodyPr>
            <a:normAutofit/>
          </a:bodyPr>
          <a:lstStyle/>
          <a:p>
            <a:pPr>
              <a:buFont typeface="System Font Regular"/>
              <a:buChar char="🐝"/>
            </a:pPr>
            <a:r>
              <a:rPr lang="en-US" dirty="0"/>
              <a:t> Duration: 15 minutes</a:t>
            </a:r>
          </a:p>
          <a:p>
            <a:pPr>
              <a:buFont typeface="System Font Regular"/>
              <a:buChar char="🐝"/>
            </a:pPr>
            <a:r>
              <a:rPr lang="en-US" dirty="0"/>
              <a:t> Objective: [input number] of All-Star cards, [input number] of PSF bracelets, and one All-Star story book are hidden.</a:t>
            </a:r>
          </a:p>
          <a:p>
            <a:pPr lvl="1">
              <a:buFont typeface="System Font Regular"/>
              <a:buChar char="🐝"/>
            </a:pPr>
            <a:r>
              <a:rPr lang="en-US" dirty="0"/>
              <a:t> Find an All-Star card =&gt; read the story</a:t>
            </a:r>
          </a:p>
          <a:p>
            <a:pPr lvl="1">
              <a:buFont typeface="System Font Regular"/>
              <a:buChar char="🐝"/>
            </a:pPr>
            <a:r>
              <a:rPr lang="en-US" dirty="0"/>
              <a:t> Find a bracelet = &gt; wear the bracelet</a:t>
            </a:r>
          </a:p>
          <a:p>
            <a:pPr lvl="1">
              <a:buFont typeface="System Font Regular"/>
              <a:buChar char="🐝"/>
            </a:pPr>
            <a:r>
              <a:rPr lang="en-US" dirty="0"/>
              <a:t> Find the All-Star story book =&gt; read a page from the book</a:t>
            </a:r>
          </a:p>
          <a:p>
            <a:pPr>
              <a:buFont typeface="System Font Regular"/>
              <a:buChar char="🐝"/>
            </a:pPr>
            <a:r>
              <a:rPr lang="en-US" dirty="0"/>
              <a:t> Prizes (optional): orange Starbursts, orange M&amp;Ms, and/or orange Tic </a:t>
            </a:r>
            <a:r>
              <a:rPr lang="en-US" dirty="0" err="1"/>
              <a:t>Tacs</a:t>
            </a:r>
            <a:r>
              <a:rPr lang="en-US" dirty="0"/>
              <a:t> for finding a bracelet or All-Star card; orange </a:t>
            </a:r>
            <a:r>
              <a:rPr lang="en-US" dirty="0" err="1"/>
              <a:t>Swishmellow</a:t>
            </a:r>
            <a:r>
              <a:rPr lang="en-US" dirty="0"/>
              <a:t>, orange tumbler (Stanley, Yeti, etc.), or Amazon gift card</a:t>
            </a:r>
          </a:p>
        </p:txBody>
      </p:sp>
      <p:pic>
        <p:nvPicPr>
          <p:cNvPr id="4" name="Picture 4" descr="It Takes Two">
            <a:extLst>
              <a:ext uri="{FF2B5EF4-FFF2-40B4-BE49-F238E27FC236}">
                <a16:creationId xmlns:a16="http://schemas.microsoft.com/office/drawing/2014/main" id="{C1762740-FA45-A538-E872-EBF2010BF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7311" y="2031655"/>
            <a:ext cx="2794689" cy="2794689"/>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 name="Picture 2" descr="Blue Flower Vector for Free Download | FreeImages">
            <a:extLst>
              <a:ext uri="{FF2B5EF4-FFF2-40B4-BE49-F238E27FC236}">
                <a16:creationId xmlns:a16="http://schemas.microsoft.com/office/drawing/2014/main" id="{04789389-3AAC-186B-8209-A446FB28648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5955597" y="883909"/>
            <a:ext cx="694585" cy="694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Orange Flower Png PNG Images | PNG Cliparts Free Download on SeekPNG">
            <a:extLst>
              <a:ext uri="{FF2B5EF4-FFF2-40B4-BE49-F238E27FC236}">
                <a16:creationId xmlns:a16="http://schemas.microsoft.com/office/drawing/2014/main" id="{4107EEE3-6A2B-3D59-6BB5-DBBFD57170B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6650182" y="996603"/>
            <a:ext cx="415636" cy="5818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lue Flower Vector for Free Download | FreeImages">
            <a:extLst>
              <a:ext uri="{FF2B5EF4-FFF2-40B4-BE49-F238E27FC236}">
                <a16:creationId xmlns:a16="http://schemas.microsoft.com/office/drawing/2014/main" id="{2D483261-A66D-A8E4-5FE8-03BE7403FA3E}"/>
              </a:ext>
            </a:extLst>
          </p:cNvPr>
          <p:cNvPicPr>
            <a:picLocks noChangeAspect="1" noChangeArrowheads="1"/>
          </p:cNvPicPr>
          <p:nvPr/>
        </p:nvPicPr>
        <p:blipFill>
          <a:blip r:embed="rId4">
            <a:extLst>
              <a:ext uri="{BEBA8EAE-BF5A-486C-A8C5-ECC9F3942E4B}">
                <a14:imgProps xmlns:a14="http://schemas.microsoft.com/office/drawing/2010/main">
                  <a14:imgLayer r:embed="rId8">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7065818" y="897946"/>
            <a:ext cx="694585" cy="6945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Orange Flower Png PNG Images | PNG Cliparts Free Download on SeekPNG">
            <a:extLst>
              <a:ext uri="{FF2B5EF4-FFF2-40B4-BE49-F238E27FC236}">
                <a16:creationId xmlns:a16="http://schemas.microsoft.com/office/drawing/2014/main" id="{F3C15D82-36FB-CA2F-FBD0-0903D53EA06F}"/>
              </a:ext>
            </a:extLst>
          </p:cNvPr>
          <p:cNvPicPr>
            <a:picLocks noChangeAspect="1" noChangeArrowheads="1"/>
          </p:cNvPicPr>
          <p:nvPr/>
        </p:nvPicPr>
        <p:blipFill>
          <a:blip r:embed="rId6">
            <a:extLst>
              <a:ext uri="{BEBA8EAE-BF5A-486C-A8C5-ECC9F3942E4B}">
                <a14:imgProps xmlns:a14="http://schemas.microsoft.com/office/drawing/2010/main">
                  <a14:imgLayer r:embed="rId9">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7678279" y="995857"/>
            <a:ext cx="415636" cy="5818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lue Flower Vector for Free Download | FreeImages">
            <a:extLst>
              <a:ext uri="{FF2B5EF4-FFF2-40B4-BE49-F238E27FC236}">
                <a16:creationId xmlns:a16="http://schemas.microsoft.com/office/drawing/2014/main" id="{EC700C89-645F-A401-9BEB-08C971E0AF03}"/>
              </a:ext>
            </a:extLst>
          </p:cNvPr>
          <p:cNvPicPr>
            <a:picLocks noChangeAspect="1" noChangeArrowheads="1"/>
          </p:cNvPicPr>
          <p:nvPr/>
        </p:nvPicPr>
        <p:blipFill>
          <a:blip r:embed="rId4">
            <a:extLst>
              <a:ext uri="{BEBA8EAE-BF5A-486C-A8C5-ECC9F3942E4B}">
                <a14:imgProps xmlns:a14="http://schemas.microsoft.com/office/drawing/2010/main">
                  <a14:imgLayer r:embed="rId10">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8095346" y="897946"/>
            <a:ext cx="694585" cy="6945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lue Flower Vector for Free Download | FreeImages">
            <a:extLst>
              <a:ext uri="{FF2B5EF4-FFF2-40B4-BE49-F238E27FC236}">
                <a16:creationId xmlns:a16="http://schemas.microsoft.com/office/drawing/2014/main" id="{ACDB3D61-ED59-D578-337A-3714C0AA5CCC}"/>
              </a:ext>
            </a:extLst>
          </p:cNvPr>
          <p:cNvPicPr>
            <a:picLocks noChangeAspect="1" noChangeArrowheads="1"/>
          </p:cNvPicPr>
          <p:nvPr/>
        </p:nvPicPr>
        <p:blipFill>
          <a:blip r:embed="rId4">
            <a:extLst>
              <a:ext uri="{BEBA8EAE-BF5A-486C-A8C5-ECC9F3942E4B}">
                <a14:imgProps xmlns:a14="http://schemas.microsoft.com/office/drawing/2010/main">
                  <a14:imgLayer r:embed="rId11">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8579325" y="6216841"/>
            <a:ext cx="694585" cy="6945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lue Flower Vector for Free Download | FreeImages">
            <a:extLst>
              <a:ext uri="{FF2B5EF4-FFF2-40B4-BE49-F238E27FC236}">
                <a16:creationId xmlns:a16="http://schemas.microsoft.com/office/drawing/2014/main" id="{4E2DBF92-57D1-8285-C90E-D1D3DC21A894}"/>
              </a:ext>
            </a:extLst>
          </p:cNvPr>
          <p:cNvPicPr>
            <a:picLocks noChangeAspect="1" noChangeArrowheads="1"/>
          </p:cNvPicPr>
          <p:nvPr/>
        </p:nvPicPr>
        <p:blipFill>
          <a:blip r:embed="rId4">
            <a:extLst>
              <a:ext uri="{BEBA8EAE-BF5A-486C-A8C5-ECC9F3942E4B}">
                <a14:imgProps xmlns:a14="http://schemas.microsoft.com/office/drawing/2010/main">
                  <a14:imgLayer r:embed="rId12">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7748053" y="6224542"/>
            <a:ext cx="694585" cy="6945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Orange Flower Png PNG Images | PNG Cliparts Free Download on SeekPNG">
            <a:extLst>
              <a:ext uri="{FF2B5EF4-FFF2-40B4-BE49-F238E27FC236}">
                <a16:creationId xmlns:a16="http://schemas.microsoft.com/office/drawing/2014/main" id="{B81ECE75-1ED4-6CD6-4AF4-BB95483FEDEC}"/>
              </a:ext>
            </a:extLst>
          </p:cNvPr>
          <p:cNvPicPr>
            <a:picLocks noChangeAspect="1" noChangeArrowheads="1"/>
          </p:cNvPicPr>
          <p:nvPr/>
        </p:nvPicPr>
        <p:blipFill>
          <a:blip r:embed="rId6">
            <a:extLst>
              <a:ext uri="{BEBA8EAE-BF5A-486C-A8C5-ECC9F3942E4B}">
                <a14:imgProps xmlns:a14="http://schemas.microsoft.com/office/drawing/2010/main">
                  <a14:imgLayer r:embed="rId13">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5498899" y="995857"/>
            <a:ext cx="415636" cy="5818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Orange Flower Png PNG Images | PNG Cliparts Free Download on SeekPNG">
            <a:extLst>
              <a:ext uri="{FF2B5EF4-FFF2-40B4-BE49-F238E27FC236}">
                <a16:creationId xmlns:a16="http://schemas.microsoft.com/office/drawing/2014/main" id="{49B1376F-E18C-1759-94AA-8A82276C8F8B}"/>
              </a:ext>
            </a:extLst>
          </p:cNvPr>
          <p:cNvPicPr>
            <a:picLocks noChangeAspect="1" noChangeArrowheads="1"/>
          </p:cNvPicPr>
          <p:nvPr/>
        </p:nvPicPr>
        <p:blipFill>
          <a:blip r:embed="rId6">
            <a:extLst>
              <a:ext uri="{BEBA8EAE-BF5A-486C-A8C5-ECC9F3942E4B}">
                <a14:imgProps xmlns:a14="http://schemas.microsoft.com/office/drawing/2010/main">
                  <a14:imgLayer r:embed="rId14">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8660918" y="954292"/>
            <a:ext cx="415636" cy="5818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Orange Flower Png PNG Images | PNG Cliparts Free Download on SeekPNG">
            <a:extLst>
              <a:ext uri="{FF2B5EF4-FFF2-40B4-BE49-F238E27FC236}">
                <a16:creationId xmlns:a16="http://schemas.microsoft.com/office/drawing/2014/main" id="{6D5FFEB3-F5BC-E3F9-2B28-3E3F82AC819F}"/>
              </a:ext>
            </a:extLst>
          </p:cNvPr>
          <p:cNvPicPr>
            <a:picLocks noChangeAspect="1" noChangeArrowheads="1"/>
          </p:cNvPicPr>
          <p:nvPr/>
        </p:nvPicPr>
        <p:blipFill>
          <a:blip r:embed="rId6">
            <a:extLst>
              <a:ext uri="{BEBA8EAE-BF5A-486C-A8C5-ECC9F3942E4B}">
                <a14:imgProps xmlns:a14="http://schemas.microsoft.com/office/drawing/2010/main">
                  <a14:imgLayer r:embed="rId15">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8321737" y="6302821"/>
            <a:ext cx="415636" cy="58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525570"/>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1C394C2A-E17A-75C3-815C-BD83F1A7E22D}"/>
              </a:ext>
            </a:extLst>
          </p:cNvPr>
          <p:cNvSpPr txBox="1">
            <a:spLocks/>
          </p:cNvSpPr>
          <p:nvPr/>
        </p:nvSpPr>
        <p:spPr>
          <a:xfrm>
            <a:off x="467140" y="388730"/>
            <a:ext cx="8464825" cy="2387600"/>
          </a:xfrm>
          <a:prstGeom prst="rect">
            <a:avLst/>
          </a:prstGeom>
        </p:spPr>
        <p:txBody>
          <a:bodyPr/>
          <a:lstStyle>
            <a:lvl1pPr algn="l" defTabSz="914400" rtl="0" eaLnBrk="1" latinLnBrk="0" hangingPunct="1">
              <a:lnSpc>
                <a:spcPct val="90000"/>
              </a:lnSpc>
              <a:spcBef>
                <a:spcPct val="0"/>
              </a:spcBef>
              <a:buNone/>
              <a:defRPr sz="4400" b="1" i="0" kern="1200">
                <a:solidFill>
                  <a:srgbClr val="024B92"/>
                </a:solidFill>
                <a:latin typeface="Proxima Nova Black" panose="02000506030000020004" pitchFamily="2" charset="0"/>
                <a:ea typeface="+mj-ea"/>
                <a:cs typeface="+mj-cs"/>
              </a:defRPr>
            </a:lvl1pPr>
          </a:lstStyle>
          <a:p>
            <a:r>
              <a:rPr lang="en-US">
                <a:solidFill>
                  <a:schemeClr val="bg1"/>
                </a:solidFill>
              </a:rPr>
              <a:t>Significance of the Pack Program:</a:t>
            </a:r>
          </a:p>
        </p:txBody>
      </p:sp>
      <p:sp>
        <p:nvSpPr>
          <p:cNvPr id="3" name="TextBox 2">
            <a:extLst>
              <a:ext uri="{FF2B5EF4-FFF2-40B4-BE49-F238E27FC236}">
                <a16:creationId xmlns:a16="http://schemas.microsoft.com/office/drawing/2014/main" id="{1F286437-4287-3CD2-1BCA-6AEA10196A0F}"/>
              </a:ext>
            </a:extLst>
          </p:cNvPr>
          <p:cNvSpPr txBox="1"/>
          <p:nvPr/>
        </p:nvSpPr>
        <p:spPr>
          <a:xfrm>
            <a:off x="3896139" y="4081670"/>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CF11FB57-2C3C-2C36-811B-59461FDDDD98}"/>
              </a:ext>
            </a:extLst>
          </p:cNvPr>
          <p:cNvSpPr txBox="1"/>
          <p:nvPr/>
        </p:nvSpPr>
        <p:spPr>
          <a:xfrm>
            <a:off x="467140" y="4534821"/>
            <a:ext cx="10396330" cy="1384995"/>
          </a:xfrm>
          <a:prstGeom prst="rect">
            <a:avLst/>
          </a:prstGeom>
          <a:noFill/>
          <a:ln>
            <a:solidFill>
              <a:srgbClr val="F8981D"/>
            </a:solidFill>
          </a:ln>
        </p:spPr>
        <p:txBody>
          <a:bodyPr wrap="square" rtlCol="0">
            <a:spAutoFit/>
          </a:bodyPr>
          <a:lstStyle/>
          <a:p>
            <a:r>
              <a:rPr lang="en-US" sz="2800" b="1" dirty="0">
                <a:solidFill>
                  <a:schemeClr val="bg1"/>
                </a:solidFill>
                <a:latin typeface="Proxima Nova" panose="02000506030000020004" pitchFamily="2" charset="0"/>
              </a:rPr>
              <a:t>Through campus-wide fundraising, the Foundation has the potential to </a:t>
            </a:r>
            <a:r>
              <a:rPr lang="en-US" sz="2800" b="1" dirty="0">
                <a:solidFill>
                  <a:srgbClr val="F8981D"/>
                </a:solidFill>
                <a:latin typeface="Proxima Nova" panose="02000506030000020004" pitchFamily="2" charset="0"/>
              </a:rPr>
              <a:t>say “yes” to every family</a:t>
            </a:r>
            <a:r>
              <a:rPr lang="en-US" sz="2800" b="1" dirty="0">
                <a:solidFill>
                  <a:schemeClr val="bg1"/>
                </a:solidFill>
                <a:latin typeface="Proxima Nova" panose="02000506030000020004" pitchFamily="2" charset="0"/>
              </a:rPr>
              <a:t> &amp; support Mitch’s legacy by writing</a:t>
            </a:r>
            <a:r>
              <a:rPr lang="en-US" sz="2800" b="1" dirty="0">
                <a:solidFill>
                  <a:schemeClr val="bg1"/>
                </a:solidFill>
                <a:latin typeface="Helvetica" pitchFamily="2" charset="0"/>
              </a:rPr>
              <a:t>                                            </a:t>
            </a:r>
            <a:r>
              <a:rPr lang="en-US" sz="2800" b="1" dirty="0">
                <a:solidFill>
                  <a:schemeClr val="bg1"/>
                </a:solidFill>
                <a:latin typeface="Proxima Nova" panose="02000506030000020004" pitchFamily="2" charset="0"/>
              </a:rPr>
              <a:t>on every orange envelope.</a:t>
            </a:r>
          </a:p>
        </p:txBody>
      </p:sp>
      <p:sp>
        <p:nvSpPr>
          <p:cNvPr id="6" name="TextBox 5">
            <a:extLst>
              <a:ext uri="{FF2B5EF4-FFF2-40B4-BE49-F238E27FC236}">
                <a16:creationId xmlns:a16="http://schemas.microsoft.com/office/drawing/2014/main" id="{04B4E784-DB61-20E5-DB07-47F841FCF3A7}"/>
              </a:ext>
            </a:extLst>
          </p:cNvPr>
          <p:cNvSpPr txBox="1"/>
          <p:nvPr/>
        </p:nvSpPr>
        <p:spPr>
          <a:xfrm>
            <a:off x="2193235" y="5536890"/>
            <a:ext cx="5294243" cy="424732"/>
          </a:xfrm>
          <a:prstGeom prst="rect">
            <a:avLst/>
          </a:prstGeom>
          <a:effectLst>
            <a:innerShdw blurRad="63500" dist="50800" dir="18900000">
              <a:prstClr val="black">
                <a:alpha val="50000"/>
              </a:prstClr>
            </a:innerShdw>
          </a:effectLst>
        </p:spPr>
        <p:txBody>
          <a:bodyPr vert="horz" lIns="91440" tIns="45720" rIns="91440" bIns="45720" rtlCol="0">
            <a:noAutofit/>
          </a:bodyPr>
          <a:lstStyle>
            <a:lvl1pPr indent="0">
              <a:lnSpc>
                <a:spcPct val="90000"/>
              </a:lnSpc>
              <a:spcBef>
                <a:spcPts val="1000"/>
              </a:spcBef>
              <a:buFont typeface="Arial" panose="020B0604020202020204" pitchFamily="34" charset="0"/>
              <a:buNone/>
              <a:defRPr sz="2400" b="0" i="0">
                <a:solidFill>
                  <a:schemeClr val="bg1"/>
                </a:solidFill>
                <a:latin typeface="Proxima Nova" panose="02000506030000020004" pitchFamily="2" charset="0"/>
              </a:defRPr>
            </a:lvl1pPr>
            <a:lvl2pPr indent="0" algn="ctr">
              <a:lnSpc>
                <a:spcPct val="90000"/>
              </a:lnSpc>
              <a:spcBef>
                <a:spcPts val="500"/>
              </a:spcBef>
              <a:buFont typeface="Arial" panose="020B0604020202020204" pitchFamily="34" charset="0"/>
              <a:buNone/>
              <a:defRPr sz="2000" b="0" i="0">
                <a:solidFill>
                  <a:srgbClr val="024B92"/>
                </a:solidFill>
                <a:latin typeface="Proxima Nova" panose="02000506030000020004" pitchFamily="2" charset="0"/>
              </a:defRPr>
            </a:lvl2pPr>
            <a:lvl3pPr indent="0" algn="ctr">
              <a:lnSpc>
                <a:spcPct val="90000"/>
              </a:lnSpc>
              <a:spcBef>
                <a:spcPts val="500"/>
              </a:spcBef>
              <a:buFont typeface="Arial" panose="020B0604020202020204" pitchFamily="34" charset="0"/>
              <a:buNone/>
              <a:defRPr b="0" i="0">
                <a:solidFill>
                  <a:srgbClr val="024B92"/>
                </a:solidFill>
                <a:latin typeface="Proxima Nova" panose="02000506030000020004" pitchFamily="2" charset="0"/>
              </a:defRPr>
            </a:lvl3pPr>
            <a:lvl4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4pPr>
            <a:lvl5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3200" b="1" dirty="0">
                <a:solidFill>
                  <a:srgbClr val="F8981D"/>
                </a:solidFill>
                <a:latin typeface="HanziPen SC" panose="03000300000000000000" pitchFamily="66" charset="-122"/>
                <a:ea typeface="HanziPen SC" panose="03000300000000000000" pitchFamily="66" charset="-122"/>
              </a:rPr>
              <a:t>“Love Mitch. XOXOXO”</a:t>
            </a:r>
          </a:p>
        </p:txBody>
      </p:sp>
      <p:pic>
        <p:nvPicPr>
          <p:cNvPr id="4" name="Picture 22" descr="Yellow Sun Rays Light Effect-PNG - The Great India Shop">
            <a:extLst>
              <a:ext uri="{FF2B5EF4-FFF2-40B4-BE49-F238E27FC236}">
                <a16:creationId xmlns:a16="http://schemas.microsoft.com/office/drawing/2014/main" id="{C624C539-72AC-8B5B-D4C0-C38A5AA79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292898" y="0"/>
            <a:ext cx="4899102" cy="48991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Sparkle Png Yellow">
            <a:extLst>
              <a:ext uri="{FF2B5EF4-FFF2-40B4-BE49-F238E27FC236}">
                <a16:creationId xmlns:a16="http://schemas.microsoft.com/office/drawing/2014/main" id="{4E3F61B6-8461-2B19-B94F-88CEA77B9C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00243" y="2451034"/>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Sparkle Png Yellow">
            <a:extLst>
              <a:ext uri="{FF2B5EF4-FFF2-40B4-BE49-F238E27FC236}">
                <a16:creationId xmlns:a16="http://schemas.microsoft.com/office/drawing/2014/main" id="{B26BFBD0-F2E0-3EC6-EE62-D58FD22805AA}"/>
              </a:ext>
            </a:extLst>
          </p:cNvPr>
          <p:cNvPicPr>
            <a:picLocks noChangeAspect="1" noChangeArrowheads="1"/>
          </p:cNvPicPr>
          <p:nvPr/>
        </p:nvPicPr>
        <p:blipFill>
          <a:blip r:embed="rId4">
            <a:extLst>
              <a:ext uri="{BEBA8EAE-BF5A-486C-A8C5-ECC9F3942E4B}">
                <a14:imgProps xmlns:a14="http://schemas.microsoft.com/office/drawing/2010/main">
                  <a14:imgLayer r:embed="rId6">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919330" y="2536318"/>
            <a:ext cx="2418224" cy="20801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B79BE9B-8E7E-0D49-4201-EDC5408BB13C}"/>
              </a:ext>
            </a:extLst>
          </p:cNvPr>
          <p:cNvSpPr txBox="1"/>
          <p:nvPr/>
        </p:nvSpPr>
        <p:spPr>
          <a:xfrm>
            <a:off x="1449981" y="6204442"/>
            <a:ext cx="8831766" cy="424732"/>
          </a:xfrm>
          <a:prstGeom prst="rect">
            <a:avLst/>
          </a:prstGeom>
          <a:effectLst>
            <a:innerShdw blurRad="63500" dist="50800" dir="18900000">
              <a:prstClr val="black">
                <a:alpha val="50000"/>
              </a:prstClr>
            </a:innerShdw>
          </a:effectLst>
        </p:spPr>
        <p:txBody>
          <a:bodyPr vert="horz" lIns="91440" tIns="45720" rIns="91440" bIns="45720" rtlCol="0">
            <a:noAutofit/>
          </a:bodyPr>
          <a:lstStyle>
            <a:lvl1pPr indent="0">
              <a:lnSpc>
                <a:spcPct val="90000"/>
              </a:lnSpc>
              <a:spcBef>
                <a:spcPts val="1000"/>
              </a:spcBef>
              <a:buFont typeface="Arial" panose="020B0604020202020204" pitchFamily="34" charset="0"/>
              <a:buNone/>
              <a:defRPr sz="2400" b="0" i="0">
                <a:solidFill>
                  <a:schemeClr val="bg1"/>
                </a:solidFill>
                <a:latin typeface="Proxima Nova" panose="02000506030000020004" pitchFamily="2" charset="0"/>
              </a:defRPr>
            </a:lvl1pPr>
            <a:lvl2pPr indent="0" algn="ctr">
              <a:lnSpc>
                <a:spcPct val="90000"/>
              </a:lnSpc>
              <a:spcBef>
                <a:spcPts val="500"/>
              </a:spcBef>
              <a:buFont typeface="Arial" panose="020B0604020202020204" pitchFamily="34" charset="0"/>
              <a:buNone/>
              <a:defRPr sz="2000" b="0" i="0">
                <a:solidFill>
                  <a:srgbClr val="024B92"/>
                </a:solidFill>
                <a:latin typeface="Proxima Nova" panose="02000506030000020004" pitchFamily="2" charset="0"/>
              </a:defRPr>
            </a:lvl2pPr>
            <a:lvl3pPr indent="0" algn="ctr">
              <a:lnSpc>
                <a:spcPct val="90000"/>
              </a:lnSpc>
              <a:spcBef>
                <a:spcPts val="500"/>
              </a:spcBef>
              <a:buFont typeface="Arial" panose="020B0604020202020204" pitchFamily="34" charset="0"/>
              <a:buNone/>
              <a:defRPr b="0" i="0">
                <a:solidFill>
                  <a:srgbClr val="024B92"/>
                </a:solidFill>
                <a:latin typeface="Proxima Nova" panose="02000506030000020004" pitchFamily="2" charset="0"/>
              </a:defRPr>
            </a:lvl3pPr>
            <a:lvl4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4pPr>
            <a:lvl5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r>
              <a:rPr lang="en-US" dirty="0">
                <a:solidFill>
                  <a:srgbClr val="FCFF09"/>
                </a:solidFill>
                <a:latin typeface="Proxima Nova Black" panose="02000506030000020004" pitchFamily="2" charset="0"/>
                <a:ea typeface="+mj-ea"/>
                <a:cs typeface="+mj-cs"/>
              </a:rPr>
              <a:t>Shedding light into kids with cancer and their family’s lives…</a:t>
            </a:r>
          </a:p>
        </p:txBody>
      </p:sp>
      <p:pic>
        <p:nvPicPr>
          <p:cNvPr id="19" name="Picture 10" descr="grass clipart. grass transparent background 22584851 PNG">
            <a:extLst>
              <a:ext uri="{FF2B5EF4-FFF2-40B4-BE49-F238E27FC236}">
                <a16:creationId xmlns:a16="http://schemas.microsoft.com/office/drawing/2014/main" id="{8ABA881F-7CF7-07E5-890B-70D44E131C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1797" y="6149913"/>
            <a:ext cx="1956155" cy="7080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D62C319-F3ED-B85C-CE07-FAD601FEA124}"/>
              </a:ext>
            </a:extLst>
          </p:cNvPr>
          <p:cNvGrpSpPr/>
          <p:nvPr/>
        </p:nvGrpSpPr>
        <p:grpSpPr>
          <a:xfrm>
            <a:off x="10490227" y="5749256"/>
            <a:ext cx="1701773" cy="1221057"/>
            <a:chOff x="10492967" y="5771558"/>
            <a:chExt cx="1701773" cy="1221057"/>
          </a:xfrm>
        </p:grpSpPr>
        <p:pic>
          <p:nvPicPr>
            <p:cNvPr id="14" name="Picture 2" descr="Blue Flower Vector for Free Download | FreeImages">
              <a:extLst>
                <a:ext uri="{FF2B5EF4-FFF2-40B4-BE49-F238E27FC236}">
                  <a16:creationId xmlns:a16="http://schemas.microsoft.com/office/drawing/2014/main" id="{A78C9C4A-C0FE-2DF0-3613-1B41161680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10492967" y="5771558"/>
              <a:ext cx="1221057" cy="122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range Flower Png PNG Images | PNG Cliparts Free Download on SeekPNG">
              <a:extLst>
                <a:ext uri="{FF2B5EF4-FFF2-40B4-BE49-F238E27FC236}">
                  <a16:creationId xmlns:a16="http://schemas.microsoft.com/office/drawing/2014/main" id="{FE4190CD-EA18-2AD9-C35A-02036250A5C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1635387" y="6074906"/>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C3B5078-54EA-3CB3-0D9F-0365328270D0}"/>
                </a:ext>
              </a:extLst>
            </p:cNvPr>
            <p:cNvGrpSpPr/>
            <p:nvPr/>
          </p:nvGrpSpPr>
          <p:grpSpPr>
            <a:xfrm>
              <a:off x="11263774" y="6149913"/>
              <a:ext cx="477960" cy="708087"/>
              <a:chOff x="6426914" y="6193490"/>
              <a:chExt cx="477960" cy="708087"/>
            </a:xfrm>
          </p:grpSpPr>
          <p:cxnSp>
            <p:nvCxnSpPr>
              <p:cNvPr id="17" name="Straight Connector 16">
                <a:extLst>
                  <a:ext uri="{FF2B5EF4-FFF2-40B4-BE49-F238E27FC236}">
                    <a16:creationId xmlns:a16="http://schemas.microsoft.com/office/drawing/2014/main" id="{177D3071-0364-C349-13EB-7F427D49AB68}"/>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8" name="Picture 24" descr="300+ Yellow Ribbon Stock Illustrations, Royalty-Free Vector ...">
                <a:extLst>
                  <a:ext uri="{FF2B5EF4-FFF2-40B4-BE49-F238E27FC236}">
                    <a16:creationId xmlns:a16="http://schemas.microsoft.com/office/drawing/2014/main" id="{8FF069B7-F274-9B5E-98E4-4FB1E020F22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7" name="Picture 10" descr="grass clipart. grass transparent background 22584851 PNG">
            <a:extLst>
              <a:ext uri="{FF2B5EF4-FFF2-40B4-BE49-F238E27FC236}">
                <a16:creationId xmlns:a16="http://schemas.microsoft.com/office/drawing/2014/main" id="{F7EB47AC-1B9F-A310-B859-1CB3F5C974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6365" y="6069288"/>
            <a:ext cx="1738227" cy="79433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73DAFC78-FF38-8FFD-BA69-CBDB8E256AA0}"/>
              </a:ext>
            </a:extLst>
          </p:cNvPr>
          <p:cNvGrpSpPr/>
          <p:nvPr/>
        </p:nvGrpSpPr>
        <p:grpSpPr>
          <a:xfrm>
            <a:off x="399140" y="5877108"/>
            <a:ext cx="1263505" cy="1108068"/>
            <a:chOff x="399140" y="5877108"/>
            <a:chExt cx="1263505" cy="1108068"/>
          </a:xfrm>
        </p:grpSpPr>
        <p:pic>
          <p:nvPicPr>
            <p:cNvPr id="21" name="Picture 2" descr="Blue Flower Vector for Free Download | FreeImages">
              <a:extLst>
                <a:ext uri="{FF2B5EF4-FFF2-40B4-BE49-F238E27FC236}">
                  <a16:creationId xmlns:a16="http://schemas.microsoft.com/office/drawing/2014/main" id="{81BEE7BD-8C7C-D620-BB5F-0A3C59AC2D75}"/>
                </a:ext>
              </a:extLst>
            </p:cNvPr>
            <p:cNvPicPr>
              <a:picLocks noChangeAspect="1" noChangeArrowheads="1"/>
            </p:cNvPicPr>
            <p:nvPr/>
          </p:nvPicPr>
          <p:blipFill>
            <a:blip r:embed="rId8">
              <a:extLst>
                <a:ext uri="{BEBA8EAE-BF5A-486C-A8C5-ECC9F3942E4B}">
                  <a14:imgProps xmlns:a14="http://schemas.microsoft.com/office/drawing/2010/main">
                    <a14:imgLayer r:embed="rId14">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554577" y="5877108"/>
              <a:ext cx="1108068" cy="110806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04293590-89E2-FC1D-8592-86FB1066C9A4}"/>
                </a:ext>
              </a:extLst>
            </p:cNvPr>
            <p:cNvGrpSpPr/>
            <p:nvPr/>
          </p:nvGrpSpPr>
          <p:grpSpPr>
            <a:xfrm>
              <a:off x="399140" y="6159125"/>
              <a:ext cx="477960" cy="708087"/>
              <a:chOff x="6426914" y="6193490"/>
              <a:chExt cx="477960" cy="708087"/>
            </a:xfrm>
          </p:grpSpPr>
          <p:cxnSp>
            <p:nvCxnSpPr>
              <p:cNvPr id="23" name="Straight Connector 22">
                <a:extLst>
                  <a:ext uri="{FF2B5EF4-FFF2-40B4-BE49-F238E27FC236}">
                    <a16:creationId xmlns:a16="http://schemas.microsoft.com/office/drawing/2014/main" id="{877D9A3F-F531-1F71-5CDD-AF2950353031}"/>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4" name="Picture 24" descr="300+ Yellow Ribbon Stock Illustrations, Royalty-Free Vector ...">
                <a:extLst>
                  <a:ext uri="{FF2B5EF4-FFF2-40B4-BE49-F238E27FC236}">
                    <a16:creationId xmlns:a16="http://schemas.microsoft.com/office/drawing/2014/main" id="{D1447AC9-0B9E-0A8D-2F58-ADE36C8E675E}"/>
                  </a:ext>
                </a:extLst>
              </p:cNvPr>
              <p:cNvPicPr>
                <a:picLocks noChangeAspect="1" noChangeArrowheads="1"/>
              </p:cNvPicPr>
              <p:nvPr/>
            </p:nvPicPr>
            <p:blipFill>
              <a:blip r:embed="rId12">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5" name="Picture 8" descr="Orange Flower Png PNG Images | PNG Cliparts Free Download on SeekPNG">
            <a:extLst>
              <a:ext uri="{FF2B5EF4-FFF2-40B4-BE49-F238E27FC236}">
                <a16:creationId xmlns:a16="http://schemas.microsoft.com/office/drawing/2014/main" id="{1F344775-1A23-70F8-B918-701C94DBDEE4}"/>
              </a:ext>
            </a:extLst>
          </p:cNvPr>
          <p:cNvPicPr>
            <a:picLocks noChangeAspect="1" noChangeArrowheads="1"/>
          </p:cNvPicPr>
          <p:nvPr/>
        </p:nvPicPr>
        <p:blipFill>
          <a:blip r:embed="rId10">
            <a:extLst>
              <a:ext uri="{BEBA8EAE-BF5A-486C-A8C5-ECC9F3942E4B}">
                <a14:imgProps xmlns:a14="http://schemas.microsoft.com/office/drawing/2010/main">
                  <a14:imgLayer r:embed="rId16">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5917" y="6142213"/>
            <a:ext cx="559353" cy="7830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child sitting in a wheelchair with balloons&#10;&#10;Description automatically generated">
            <a:extLst>
              <a:ext uri="{FF2B5EF4-FFF2-40B4-BE49-F238E27FC236}">
                <a16:creationId xmlns:a16="http://schemas.microsoft.com/office/drawing/2014/main" id="{E3DE8475-8A6E-04AE-1F12-D40BC9F9C5D7}"/>
              </a:ext>
            </a:extLst>
          </p:cNvPr>
          <p:cNvPicPr>
            <a:picLocks noChangeAspect="1"/>
          </p:cNvPicPr>
          <p:nvPr/>
        </p:nvPicPr>
        <p:blipFill>
          <a:blip r:embed="rId17">
            <a:alphaModFix amt="70000"/>
          </a:blip>
          <a:stretch>
            <a:fillRect/>
          </a:stretch>
        </p:blipFill>
        <p:spPr>
          <a:xfrm>
            <a:off x="7873328" y="39390"/>
            <a:ext cx="3304960" cy="3341929"/>
          </a:xfrm>
          <a:prstGeom prst="rect">
            <a:avLst/>
          </a:prstGeom>
          <a:effectLst>
            <a:softEdge rad="635000"/>
          </a:effectLst>
        </p:spPr>
      </p:pic>
      <p:sp>
        <p:nvSpPr>
          <p:cNvPr id="30" name="TextBox 29">
            <a:extLst>
              <a:ext uri="{FF2B5EF4-FFF2-40B4-BE49-F238E27FC236}">
                <a16:creationId xmlns:a16="http://schemas.microsoft.com/office/drawing/2014/main" id="{6853F5AB-782E-DDDA-822D-01DA10702A2C}"/>
              </a:ext>
            </a:extLst>
          </p:cNvPr>
          <p:cNvSpPr txBox="1"/>
          <p:nvPr/>
        </p:nvSpPr>
        <p:spPr>
          <a:xfrm>
            <a:off x="11516695" y="5516499"/>
            <a:ext cx="597685" cy="562458"/>
          </a:xfrm>
          <a:prstGeom prst="rect">
            <a:avLst/>
          </a:prstGeom>
          <a:noFill/>
        </p:spPr>
        <p:txBody>
          <a:bodyPr wrap="square" rtlCol="0">
            <a:spAutoFit/>
          </a:bodyPr>
          <a:lstStyle/>
          <a:p>
            <a:r>
              <a:rPr lang="en-US" sz="3000" dirty="0"/>
              <a:t>🐝</a:t>
            </a:r>
          </a:p>
        </p:txBody>
      </p:sp>
      <p:sp>
        <p:nvSpPr>
          <p:cNvPr id="31" name="TextBox 30">
            <a:extLst>
              <a:ext uri="{FF2B5EF4-FFF2-40B4-BE49-F238E27FC236}">
                <a16:creationId xmlns:a16="http://schemas.microsoft.com/office/drawing/2014/main" id="{39B12DF7-45ED-2233-95E6-15500EEE7105}"/>
              </a:ext>
            </a:extLst>
          </p:cNvPr>
          <p:cNvSpPr txBox="1"/>
          <p:nvPr/>
        </p:nvSpPr>
        <p:spPr>
          <a:xfrm>
            <a:off x="-17756" y="5749256"/>
            <a:ext cx="597685" cy="562458"/>
          </a:xfrm>
          <a:prstGeom prst="rect">
            <a:avLst/>
          </a:prstGeom>
          <a:noFill/>
        </p:spPr>
        <p:txBody>
          <a:bodyPr wrap="square" rtlCol="0">
            <a:spAutoFit/>
          </a:bodyPr>
          <a:lstStyle/>
          <a:p>
            <a:r>
              <a:rPr lang="en-US" sz="3000" dirty="0"/>
              <a:t>🐝</a:t>
            </a:r>
          </a:p>
        </p:txBody>
      </p:sp>
    </p:spTree>
    <p:extLst>
      <p:ext uri="{BB962C8B-B14F-4D97-AF65-F5344CB8AC3E}">
        <p14:creationId xmlns:p14="http://schemas.microsoft.com/office/powerpoint/2010/main" val="314824234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E404-4706-14C3-11B0-487518A25E9B}"/>
              </a:ext>
            </a:extLst>
          </p:cNvPr>
          <p:cNvSpPr>
            <a:spLocks noGrp="1"/>
          </p:cNvSpPr>
          <p:nvPr>
            <p:ph type="ctrTitle"/>
          </p:nvPr>
        </p:nvSpPr>
        <p:spPr/>
        <p:txBody>
          <a:bodyPr/>
          <a:lstStyle/>
          <a:p>
            <a:r>
              <a:rPr lang="en-US" dirty="0">
                <a:hlinkClick r:id="rId3"/>
              </a:rPr>
              <a:t>All-Star Spotlight: March</a:t>
            </a:r>
          </a:p>
        </p:txBody>
      </p:sp>
      <p:sp>
        <p:nvSpPr>
          <p:cNvPr id="4" name="Content Placeholder 3">
            <a:extLst>
              <a:ext uri="{FF2B5EF4-FFF2-40B4-BE49-F238E27FC236}">
                <a16:creationId xmlns:a16="http://schemas.microsoft.com/office/drawing/2014/main" id="{6020AAB1-C360-4684-4E1C-3BE086E70DEC}"/>
              </a:ext>
            </a:extLst>
          </p:cNvPr>
          <p:cNvSpPr>
            <a:spLocks noGrp="1"/>
          </p:cNvSpPr>
          <p:nvPr>
            <p:ph sz="quarter" idx="12"/>
          </p:nvPr>
        </p:nvSpPr>
        <p:spPr>
          <a:xfrm>
            <a:off x="2389748" y="4726235"/>
            <a:ext cx="1612936" cy="615950"/>
          </a:xfrm>
        </p:spPr>
        <p:txBody>
          <a:bodyPr/>
          <a:lstStyle/>
          <a:p>
            <a:r>
              <a:rPr lang="en-US" dirty="0" err="1"/>
              <a:t>Azel</a:t>
            </a:r>
            <a:endParaRPr lang="en-US" dirty="0"/>
          </a:p>
        </p:txBody>
      </p:sp>
      <p:pic>
        <p:nvPicPr>
          <p:cNvPr id="10" name="Picture Placeholder 9" descr="A child holding a baseball&#10;&#10;Description automatically generated">
            <a:extLst>
              <a:ext uri="{FF2B5EF4-FFF2-40B4-BE49-F238E27FC236}">
                <a16:creationId xmlns:a16="http://schemas.microsoft.com/office/drawing/2014/main" id="{8C73E277-475B-DBCA-ACEC-54B9C4A5ABD9}"/>
              </a:ext>
            </a:extLst>
          </p:cNvPr>
          <p:cNvPicPr>
            <a:picLocks noGrp="1" noChangeAspect="1"/>
          </p:cNvPicPr>
          <p:nvPr>
            <p:ph type="pic" sz="quarter" idx="11"/>
          </p:nvPr>
        </p:nvPicPr>
        <p:blipFill rotWithShape="1">
          <a:blip r:embed="rId4"/>
          <a:srcRect l="-431" t="-342" r="431" b="1"/>
          <a:stretch/>
        </p:blipFill>
        <p:spPr>
          <a:xfrm>
            <a:off x="664166" y="138545"/>
            <a:ext cx="4572000" cy="4587690"/>
          </a:xfrm>
        </p:spPr>
      </p:pic>
      <p:pic>
        <p:nvPicPr>
          <p:cNvPr id="8194" name="Picture 2" descr="Star Wars Clip Art Images | Disney Clip Art Galore">
            <a:extLst>
              <a:ext uri="{FF2B5EF4-FFF2-40B4-BE49-F238E27FC236}">
                <a16:creationId xmlns:a16="http://schemas.microsoft.com/office/drawing/2014/main" id="{222B535D-2E93-D00C-031F-14BA59FF8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1159" y="872837"/>
            <a:ext cx="1837649" cy="22305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7A62F86-11D2-C086-4C00-76EF2022E187}"/>
              </a:ext>
            </a:extLst>
          </p:cNvPr>
          <p:cNvSpPr txBox="1"/>
          <p:nvPr/>
        </p:nvSpPr>
        <p:spPr>
          <a:xfrm>
            <a:off x="9517414" y="3429000"/>
            <a:ext cx="2505138" cy="1569660"/>
          </a:xfrm>
          <a:prstGeom prst="rect">
            <a:avLst/>
          </a:prstGeom>
          <a:noFill/>
        </p:spPr>
        <p:txBody>
          <a:bodyPr wrap="square" rtlCol="0">
            <a:spAutoFit/>
          </a:bodyPr>
          <a:lstStyle/>
          <a:p>
            <a:pPr algn="ctr"/>
            <a:r>
              <a:rPr lang="en-US" sz="2400" b="1" dirty="0">
                <a:solidFill>
                  <a:schemeClr val="bg1"/>
                </a:solidFill>
                <a:latin typeface="Proxima Nova" panose="02000506030000020004" pitchFamily="2" charset="0"/>
              </a:rPr>
              <a:t>May the force be with you and your family, </a:t>
            </a:r>
            <a:r>
              <a:rPr lang="en-US" sz="2400" b="1" dirty="0" err="1">
                <a:solidFill>
                  <a:schemeClr val="bg1"/>
                </a:solidFill>
                <a:latin typeface="Proxima Nova" panose="02000506030000020004" pitchFamily="2" charset="0"/>
              </a:rPr>
              <a:t>Azel</a:t>
            </a:r>
            <a:r>
              <a:rPr lang="en-US" sz="2400" b="1" dirty="0">
                <a:solidFill>
                  <a:schemeClr val="bg1"/>
                </a:solidFill>
                <a:latin typeface="Proxima Nova" panose="02000506030000020004" pitchFamily="2" charset="0"/>
              </a:rPr>
              <a:t>.</a:t>
            </a:r>
          </a:p>
        </p:txBody>
      </p:sp>
      <p:sp>
        <p:nvSpPr>
          <p:cNvPr id="16" name="TextBox 15">
            <a:extLst>
              <a:ext uri="{FF2B5EF4-FFF2-40B4-BE49-F238E27FC236}">
                <a16:creationId xmlns:a16="http://schemas.microsoft.com/office/drawing/2014/main" id="{33A9D65A-5C8A-ADB1-0F49-DBE7D7B85A05}"/>
              </a:ext>
            </a:extLst>
          </p:cNvPr>
          <p:cNvSpPr txBox="1"/>
          <p:nvPr/>
        </p:nvSpPr>
        <p:spPr>
          <a:xfrm>
            <a:off x="5376034" y="439906"/>
            <a:ext cx="3921688"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24B92"/>
                </a:solidFill>
                <a:latin typeface="Proxima Nova" panose="02000506030000020004" pitchFamily="2" charset="0"/>
              </a:rPr>
              <a:t>Diagnosed with T-cell Acute Lymphoblastic Leukemia </a:t>
            </a:r>
          </a:p>
          <a:p>
            <a:pPr marL="457200" indent="-457200">
              <a:buFont typeface="Arial" panose="020B0604020202020204" pitchFamily="34" charset="0"/>
              <a:buChar char="•"/>
            </a:pPr>
            <a:r>
              <a:rPr lang="en-US" sz="2800" dirty="0">
                <a:solidFill>
                  <a:srgbClr val="024B92"/>
                </a:solidFill>
                <a:latin typeface="Proxima Nova" panose="02000506030000020004" pitchFamily="2" charset="0"/>
              </a:rPr>
              <a:t>4 years old</a:t>
            </a:r>
          </a:p>
          <a:p>
            <a:pPr marL="457200" indent="-457200">
              <a:buFont typeface="Arial" panose="020B0604020202020204" pitchFamily="34" charset="0"/>
              <a:buChar char="•"/>
            </a:pPr>
            <a:r>
              <a:rPr lang="en-US" sz="2800" i="1" dirty="0">
                <a:solidFill>
                  <a:srgbClr val="024B92"/>
                </a:solidFill>
                <a:latin typeface="Proxima Nova" panose="02000506030000020004" pitchFamily="2" charset="0"/>
              </a:rPr>
              <a:t>Star Wars </a:t>
            </a:r>
            <a:r>
              <a:rPr lang="en-US" sz="2800" dirty="0">
                <a:solidFill>
                  <a:srgbClr val="024B92"/>
                </a:solidFill>
                <a:latin typeface="Proxima Nova" panose="02000506030000020004" pitchFamily="2" charset="0"/>
              </a:rPr>
              <a:t>fanatic – loves to roleplay </a:t>
            </a:r>
          </a:p>
        </p:txBody>
      </p:sp>
      <p:sp>
        <p:nvSpPr>
          <p:cNvPr id="18" name="TextBox 17">
            <a:extLst>
              <a:ext uri="{FF2B5EF4-FFF2-40B4-BE49-F238E27FC236}">
                <a16:creationId xmlns:a16="http://schemas.microsoft.com/office/drawing/2014/main" id="{3020B6E2-7797-29C7-2C1E-04BAABDBE84F}"/>
              </a:ext>
            </a:extLst>
          </p:cNvPr>
          <p:cNvSpPr txBox="1"/>
          <p:nvPr/>
        </p:nvSpPr>
        <p:spPr>
          <a:xfrm>
            <a:off x="6895047" y="3630936"/>
            <a:ext cx="597685" cy="562458"/>
          </a:xfrm>
          <a:prstGeom prst="rect">
            <a:avLst/>
          </a:prstGeom>
          <a:noFill/>
        </p:spPr>
        <p:txBody>
          <a:bodyPr wrap="square" rtlCol="0">
            <a:spAutoFit/>
          </a:bodyPr>
          <a:lstStyle/>
          <a:p>
            <a:r>
              <a:rPr lang="en-US" sz="3000" dirty="0"/>
              <a:t>🐝</a:t>
            </a:r>
          </a:p>
        </p:txBody>
      </p:sp>
      <p:pic>
        <p:nvPicPr>
          <p:cNvPr id="25" name="Picture 10" descr="grass clipart. grass transparent background 22584851 PNG">
            <a:extLst>
              <a:ext uri="{FF2B5EF4-FFF2-40B4-BE49-F238E27FC236}">
                <a16:creationId xmlns:a16="http://schemas.microsoft.com/office/drawing/2014/main" id="{088C02CE-E8CD-E0F5-68EB-32247B09C5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224" y="4231326"/>
            <a:ext cx="1956155" cy="708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E96981C7-A160-E4E0-C98D-A207A472DE0D}"/>
              </a:ext>
            </a:extLst>
          </p:cNvPr>
          <p:cNvGrpSpPr/>
          <p:nvPr/>
        </p:nvGrpSpPr>
        <p:grpSpPr>
          <a:xfrm>
            <a:off x="6246920" y="3843227"/>
            <a:ext cx="1552135" cy="1155434"/>
            <a:chOff x="10492967" y="5771558"/>
            <a:chExt cx="1701773" cy="1221057"/>
          </a:xfrm>
        </p:grpSpPr>
        <p:pic>
          <p:nvPicPr>
            <p:cNvPr id="20" name="Picture 2" descr="Blue Flower Vector for Free Download | FreeImages">
              <a:extLst>
                <a:ext uri="{FF2B5EF4-FFF2-40B4-BE49-F238E27FC236}">
                  <a16:creationId xmlns:a16="http://schemas.microsoft.com/office/drawing/2014/main" id="{DCE3F8BA-E8C0-F3EE-108D-507C17BD20D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10492967" y="5771558"/>
              <a:ext cx="1221057" cy="12210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Orange Flower Png PNG Images | PNG Cliparts Free Download on SeekPNG">
              <a:extLst>
                <a:ext uri="{FF2B5EF4-FFF2-40B4-BE49-F238E27FC236}">
                  <a16:creationId xmlns:a16="http://schemas.microsoft.com/office/drawing/2014/main" id="{26C1D31A-E869-745B-194F-57AC2F9D6A2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1635387" y="6074906"/>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60D095FF-7E89-F332-19E0-7400C6762F22}"/>
                </a:ext>
              </a:extLst>
            </p:cNvPr>
            <p:cNvGrpSpPr/>
            <p:nvPr/>
          </p:nvGrpSpPr>
          <p:grpSpPr>
            <a:xfrm>
              <a:off x="11263774" y="6149913"/>
              <a:ext cx="477960" cy="708087"/>
              <a:chOff x="6426914" y="6193490"/>
              <a:chExt cx="477960" cy="708087"/>
            </a:xfrm>
          </p:grpSpPr>
          <p:cxnSp>
            <p:nvCxnSpPr>
              <p:cNvPr id="23" name="Straight Connector 22">
                <a:extLst>
                  <a:ext uri="{FF2B5EF4-FFF2-40B4-BE49-F238E27FC236}">
                    <a16:creationId xmlns:a16="http://schemas.microsoft.com/office/drawing/2014/main" id="{9C28E1DF-1EB4-711F-9511-6F72917226B1}"/>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4" name="Picture 24" descr="300+ Yellow Ribbon Stock Illustrations, Royalty-Free Vector ...">
                <a:extLst>
                  <a:ext uri="{FF2B5EF4-FFF2-40B4-BE49-F238E27FC236}">
                    <a16:creationId xmlns:a16="http://schemas.microsoft.com/office/drawing/2014/main" id="{BC52D052-6FEA-7174-F175-D7EE3BDCFCC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6" name="TextBox 25">
            <a:extLst>
              <a:ext uri="{FF2B5EF4-FFF2-40B4-BE49-F238E27FC236}">
                <a16:creationId xmlns:a16="http://schemas.microsoft.com/office/drawing/2014/main" id="{6DB0A419-099E-28AB-A3A3-ED03BD21BBEE}"/>
              </a:ext>
            </a:extLst>
          </p:cNvPr>
          <p:cNvSpPr txBox="1"/>
          <p:nvPr/>
        </p:nvSpPr>
        <p:spPr>
          <a:xfrm>
            <a:off x="7384498" y="3525435"/>
            <a:ext cx="597685" cy="562458"/>
          </a:xfrm>
          <a:prstGeom prst="rect">
            <a:avLst/>
          </a:prstGeom>
          <a:noFill/>
        </p:spPr>
        <p:txBody>
          <a:bodyPr wrap="square" rtlCol="0">
            <a:spAutoFit/>
          </a:bodyPr>
          <a:lstStyle/>
          <a:p>
            <a:r>
              <a:rPr lang="en-US" sz="3000" dirty="0"/>
              <a:t>🐝</a:t>
            </a:r>
          </a:p>
        </p:txBody>
      </p:sp>
      <p:sp>
        <p:nvSpPr>
          <p:cNvPr id="27" name="TextBox 26">
            <a:extLst>
              <a:ext uri="{FF2B5EF4-FFF2-40B4-BE49-F238E27FC236}">
                <a16:creationId xmlns:a16="http://schemas.microsoft.com/office/drawing/2014/main" id="{247BAE8B-4205-A928-2ACE-866EBECD90A1}"/>
              </a:ext>
            </a:extLst>
          </p:cNvPr>
          <p:cNvSpPr txBox="1"/>
          <p:nvPr/>
        </p:nvSpPr>
        <p:spPr>
          <a:xfrm>
            <a:off x="7794177" y="3574628"/>
            <a:ext cx="597685" cy="562458"/>
          </a:xfrm>
          <a:prstGeom prst="rect">
            <a:avLst/>
          </a:prstGeom>
          <a:noFill/>
        </p:spPr>
        <p:txBody>
          <a:bodyPr wrap="square" rtlCol="0">
            <a:spAutoFit/>
          </a:bodyPr>
          <a:lstStyle/>
          <a:p>
            <a:r>
              <a:rPr lang="en-US" sz="3000" dirty="0"/>
              <a:t>🐝</a:t>
            </a:r>
          </a:p>
        </p:txBody>
      </p:sp>
      <p:sp>
        <p:nvSpPr>
          <p:cNvPr id="28" name="TextBox 27">
            <a:extLst>
              <a:ext uri="{FF2B5EF4-FFF2-40B4-BE49-F238E27FC236}">
                <a16:creationId xmlns:a16="http://schemas.microsoft.com/office/drawing/2014/main" id="{56F9875C-4613-8C4B-45E2-28FA413E8CB3}"/>
              </a:ext>
            </a:extLst>
          </p:cNvPr>
          <p:cNvSpPr txBox="1"/>
          <p:nvPr/>
        </p:nvSpPr>
        <p:spPr>
          <a:xfrm>
            <a:off x="8045671" y="3843227"/>
            <a:ext cx="597685" cy="562458"/>
          </a:xfrm>
          <a:prstGeom prst="rect">
            <a:avLst/>
          </a:prstGeom>
          <a:noFill/>
        </p:spPr>
        <p:txBody>
          <a:bodyPr wrap="square" rtlCol="0">
            <a:spAutoFit/>
          </a:bodyPr>
          <a:lstStyle/>
          <a:p>
            <a:r>
              <a:rPr lang="en-US" sz="3000" dirty="0"/>
              <a:t>🐝</a:t>
            </a:r>
          </a:p>
        </p:txBody>
      </p:sp>
      <p:sp>
        <p:nvSpPr>
          <p:cNvPr id="29" name="TextBox 28">
            <a:extLst>
              <a:ext uri="{FF2B5EF4-FFF2-40B4-BE49-F238E27FC236}">
                <a16:creationId xmlns:a16="http://schemas.microsoft.com/office/drawing/2014/main" id="{494BEA09-FBE1-E283-4F3E-75C555BC130D}"/>
              </a:ext>
            </a:extLst>
          </p:cNvPr>
          <p:cNvSpPr txBox="1"/>
          <p:nvPr/>
        </p:nvSpPr>
        <p:spPr>
          <a:xfrm>
            <a:off x="7753307" y="4739544"/>
            <a:ext cx="597685" cy="562458"/>
          </a:xfrm>
          <a:prstGeom prst="rect">
            <a:avLst/>
          </a:prstGeom>
          <a:noFill/>
        </p:spPr>
        <p:txBody>
          <a:bodyPr wrap="square" rtlCol="0">
            <a:spAutoFit/>
          </a:bodyPr>
          <a:lstStyle/>
          <a:p>
            <a:r>
              <a:rPr lang="en-US" sz="3000" dirty="0"/>
              <a:t>🐝</a:t>
            </a:r>
          </a:p>
        </p:txBody>
      </p:sp>
      <p:sp>
        <p:nvSpPr>
          <p:cNvPr id="30" name="TextBox 29">
            <a:extLst>
              <a:ext uri="{FF2B5EF4-FFF2-40B4-BE49-F238E27FC236}">
                <a16:creationId xmlns:a16="http://schemas.microsoft.com/office/drawing/2014/main" id="{5D791CFA-DD33-3247-DD10-4DEDE5D51551}"/>
              </a:ext>
            </a:extLst>
          </p:cNvPr>
          <p:cNvSpPr txBox="1"/>
          <p:nvPr/>
        </p:nvSpPr>
        <p:spPr>
          <a:xfrm>
            <a:off x="8006127" y="4286644"/>
            <a:ext cx="597685" cy="562458"/>
          </a:xfrm>
          <a:prstGeom prst="rect">
            <a:avLst/>
          </a:prstGeom>
          <a:noFill/>
        </p:spPr>
        <p:txBody>
          <a:bodyPr wrap="square" rtlCol="0">
            <a:spAutoFit/>
          </a:bodyPr>
          <a:lstStyle/>
          <a:p>
            <a:r>
              <a:rPr lang="en-US" sz="3000" dirty="0"/>
              <a:t>🐝</a:t>
            </a:r>
          </a:p>
        </p:txBody>
      </p:sp>
      <p:sp>
        <p:nvSpPr>
          <p:cNvPr id="31" name="TextBox 30">
            <a:extLst>
              <a:ext uri="{FF2B5EF4-FFF2-40B4-BE49-F238E27FC236}">
                <a16:creationId xmlns:a16="http://schemas.microsoft.com/office/drawing/2014/main" id="{ABC3610D-617F-8B11-5933-BDC2B85A93BA}"/>
              </a:ext>
            </a:extLst>
          </p:cNvPr>
          <p:cNvSpPr txBox="1"/>
          <p:nvPr/>
        </p:nvSpPr>
        <p:spPr>
          <a:xfrm>
            <a:off x="6754722" y="5241883"/>
            <a:ext cx="597685" cy="562458"/>
          </a:xfrm>
          <a:prstGeom prst="rect">
            <a:avLst/>
          </a:prstGeom>
          <a:noFill/>
        </p:spPr>
        <p:txBody>
          <a:bodyPr wrap="square" rtlCol="0">
            <a:spAutoFit/>
          </a:bodyPr>
          <a:lstStyle/>
          <a:p>
            <a:r>
              <a:rPr lang="en-US" sz="3000" dirty="0"/>
              <a:t>🐝</a:t>
            </a:r>
          </a:p>
        </p:txBody>
      </p:sp>
      <p:sp>
        <p:nvSpPr>
          <p:cNvPr id="32" name="TextBox 31">
            <a:extLst>
              <a:ext uri="{FF2B5EF4-FFF2-40B4-BE49-F238E27FC236}">
                <a16:creationId xmlns:a16="http://schemas.microsoft.com/office/drawing/2014/main" id="{E7B8A691-3CE3-F6C5-A58D-444624BCADC5}"/>
              </a:ext>
            </a:extLst>
          </p:cNvPr>
          <p:cNvSpPr txBox="1"/>
          <p:nvPr/>
        </p:nvSpPr>
        <p:spPr>
          <a:xfrm>
            <a:off x="7454464" y="4986976"/>
            <a:ext cx="597685" cy="562458"/>
          </a:xfrm>
          <a:prstGeom prst="rect">
            <a:avLst/>
          </a:prstGeom>
          <a:noFill/>
        </p:spPr>
        <p:txBody>
          <a:bodyPr wrap="square" rtlCol="0">
            <a:spAutoFit/>
          </a:bodyPr>
          <a:lstStyle/>
          <a:p>
            <a:r>
              <a:rPr lang="en-US" sz="3000" dirty="0"/>
              <a:t>🐝</a:t>
            </a:r>
          </a:p>
        </p:txBody>
      </p:sp>
      <p:sp>
        <p:nvSpPr>
          <p:cNvPr id="33" name="TextBox 32">
            <a:extLst>
              <a:ext uri="{FF2B5EF4-FFF2-40B4-BE49-F238E27FC236}">
                <a16:creationId xmlns:a16="http://schemas.microsoft.com/office/drawing/2014/main" id="{1965379E-C6C8-94BD-248C-A0C08277949C}"/>
              </a:ext>
            </a:extLst>
          </p:cNvPr>
          <p:cNvSpPr txBox="1"/>
          <p:nvPr/>
        </p:nvSpPr>
        <p:spPr>
          <a:xfrm>
            <a:off x="5880349" y="3541407"/>
            <a:ext cx="597685" cy="562458"/>
          </a:xfrm>
          <a:prstGeom prst="rect">
            <a:avLst/>
          </a:prstGeom>
          <a:noFill/>
        </p:spPr>
        <p:txBody>
          <a:bodyPr wrap="square" rtlCol="0">
            <a:spAutoFit/>
          </a:bodyPr>
          <a:lstStyle/>
          <a:p>
            <a:r>
              <a:rPr lang="en-US" sz="3000" dirty="0"/>
              <a:t>🐝</a:t>
            </a:r>
          </a:p>
        </p:txBody>
      </p:sp>
      <p:sp>
        <p:nvSpPr>
          <p:cNvPr id="34" name="TextBox 33">
            <a:extLst>
              <a:ext uri="{FF2B5EF4-FFF2-40B4-BE49-F238E27FC236}">
                <a16:creationId xmlns:a16="http://schemas.microsoft.com/office/drawing/2014/main" id="{65F0286B-F78E-1057-7C57-FF48CE6F0DC1}"/>
              </a:ext>
            </a:extLst>
          </p:cNvPr>
          <p:cNvSpPr txBox="1"/>
          <p:nvPr/>
        </p:nvSpPr>
        <p:spPr>
          <a:xfrm>
            <a:off x="6354001" y="3511347"/>
            <a:ext cx="597685" cy="562458"/>
          </a:xfrm>
          <a:prstGeom prst="rect">
            <a:avLst/>
          </a:prstGeom>
          <a:noFill/>
        </p:spPr>
        <p:txBody>
          <a:bodyPr wrap="square" rtlCol="0">
            <a:spAutoFit/>
          </a:bodyPr>
          <a:lstStyle/>
          <a:p>
            <a:r>
              <a:rPr lang="en-US" sz="3000" dirty="0"/>
              <a:t>🐝</a:t>
            </a:r>
          </a:p>
        </p:txBody>
      </p:sp>
      <p:sp>
        <p:nvSpPr>
          <p:cNvPr id="35" name="TextBox 34">
            <a:extLst>
              <a:ext uri="{FF2B5EF4-FFF2-40B4-BE49-F238E27FC236}">
                <a16:creationId xmlns:a16="http://schemas.microsoft.com/office/drawing/2014/main" id="{41E85CAA-BB95-FBCD-F7AF-34C8C2BEA04C}"/>
              </a:ext>
            </a:extLst>
          </p:cNvPr>
          <p:cNvSpPr txBox="1"/>
          <p:nvPr/>
        </p:nvSpPr>
        <p:spPr>
          <a:xfrm>
            <a:off x="5638145" y="3877619"/>
            <a:ext cx="597685" cy="562458"/>
          </a:xfrm>
          <a:prstGeom prst="rect">
            <a:avLst/>
          </a:prstGeom>
          <a:noFill/>
        </p:spPr>
        <p:txBody>
          <a:bodyPr wrap="square" rtlCol="0">
            <a:spAutoFit/>
          </a:bodyPr>
          <a:lstStyle/>
          <a:p>
            <a:r>
              <a:rPr lang="en-US" sz="3000" dirty="0"/>
              <a:t>🐝</a:t>
            </a:r>
          </a:p>
        </p:txBody>
      </p:sp>
      <p:sp>
        <p:nvSpPr>
          <p:cNvPr id="36" name="TextBox 35">
            <a:extLst>
              <a:ext uri="{FF2B5EF4-FFF2-40B4-BE49-F238E27FC236}">
                <a16:creationId xmlns:a16="http://schemas.microsoft.com/office/drawing/2014/main" id="{80F2D146-443D-B0BD-5AB4-F47AEF0179EF}"/>
              </a:ext>
            </a:extLst>
          </p:cNvPr>
          <p:cNvSpPr txBox="1"/>
          <p:nvPr/>
        </p:nvSpPr>
        <p:spPr>
          <a:xfrm>
            <a:off x="5726800" y="4278889"/>
            <a:ext cx="597685" cy="562458"/>
          </a:xfrm>
          <a:prstGeom prst="rect">
            <a:avLst/>
          </a:prstGeom>
          <a:noFill/>
        </p:spPr>
        <p:txBody>
          <a:bodyPr wrap="square" rtlCol="0">
            <a:spAutoFit/>
          </a:bodyPr>
          <a:lstStyle/>
          <a:p>
            <a:r>
              <a:rPr lang="en-US" sz="3000" dirty="0"/>
              <a:t>🐝</a:t>
            </a:r>
          </a:p>
        </p:txBody>
      </p:sp>
      <p:sp>
        <p:nvSpPr>
          <p:cNvPr id="37" name="TextBox 36">
            <a:extLst>
              <a:ext uri="{FF2B5EF4-FFF2-40B4-BE49-F238E27FC236}">
                <a16:creationId xmlns:a16="http://schemas.microsoft.com/office/drawing/2014/main" id="{B731630D-2558-46C0-6D90-89CF54C2FEC3}"/>
              </a:ext>
            </a:extLst>
          </p:cNvPr>
          <p:cNvSpPr txBox="1"/>
          <p:nvPr/>
        </p:nvSpPr>
        <p:spPr>
          <a:xfrm>
            <a:off x="5998788" y="4705747"/>
            <a:ext cx="597685" cy="562458"/>
          </a:xfrm>
          <a:prstGeom prst="rect">
            <a:avLst/>
          </a:prstGeom>
          <a:noFill/>
        </p:spPr>
        <p:txBody>
          <a:bodyPr wrap="square" rtlCol="0">
            <a:spAutoFit/>
          </a:bodyPr>
          <a:lstStyle/>
          <a:p>
            <a:r>
              <a:rPr lang="en-US" sz="3000" dirty="0"/>
              <a:t>🐝</a:t>
            </a:r>
          </a:p>
        </p:txBody>
      </p:sp>
      <p:sp>
        <p:nvSpPr>
          <p:cNvPr id="38" name="TextBox 37">
            <a:extLst>
              <a:ext uri="{FF2B5EF4-FFF2-40B4-BE49-F238E27FC236}">
                <a16:creationId xmlns:a16="http://schemas.microsoft.com/office/drawing/2014/main" id="{37B955B0-475B-A44E-69AE-E884C9E3031C}"/>
              </a:ext>
            </a:extLst>
          </p:cNvPr>
          <p:cNvSpPr txBox="1"/>
          <p:nvPr/>
        </p:nvSpPr>
        <p:spPr>
          <a:xfrm>
            <a:off x="6353822" y="5067546"/>
            <a:ext cx="597685" cy="562458"/>
          </a:xfrm>
          <a:prstGeom prst="rect">
            <a:avLst/>
          </a:prstGeom>
          <a:noFill/>
        </p:spPr>
        <p:txBody>
          <a:bodyPr wrap="square" rtlCol="0">
            <a:spAutoFit/>
          </a:bodyPr>
          <a:lstStyle/>
          <a:p>
            <a:r>
              <a:rPr lang="en-US" sz="3000" dirty="0"/>
              <a:t>🐝</a:t>
            </a:r>
          </a:p>
        </p:txBody>
      </p:sp>
      <p:sp>
        <p:nvSpPr>
          <p:cNvPr id="39" name="TextBox 38">
            <a:extLst>
              <a:ext uri="{FF2B5EF4-FFF2-40B4-BE49-F238E27FC236}">
                <a16:creationId xmlns:a16="http://schemas.microsoft.com/office/drawing/2014/main" id="{5ABE58A6-2CB4-2317-31B0-E683A5D516E7}"/>
              </a:ext>
            </a:extLst>
          </p:cNvPr>
          <p:cNvSpPr txBox="1"/>
          <p:nvPr/>
        </p:nvSpPr>
        <p:spPr>
          <a:xfrm>
            <a:off x="7167915" y="5168306"/>
            <a:ext cx="597685" cy="562458"/>
          </a:xfrm>
          <a:prstGeom prst="rect">
            <a:avLst/>
          </a:prstGeom>
          <a:noFill/>
        </p:spPr>
        <p:txBody>
          <a:bodyPr wrap="square" rtlCol="0">
            <a:spAutoFit/>
          </a:bodyPr>
          <a:lstStyle/>
          <a:p>
            <a:r>
              <a:rPr lang="en-US" sz="3000" dirty="0"/>
              <a:t>🐝</a:t>
            </a:r>
          </a:p>
        </p:txBody>
      </p:sp>
    </p:spTree>
    <p:extLst>
      <p:ext uri="{BB962C8B-B14F-4D97-AF65-F5344CB8AC3E}">
        <p14:creationId xmlns:p14="http://schemas.microsoft.com/office/powerpoint/2010/main" val="246140782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181035" y="-114202"/>
            <a:ext cx="11148839" cy="1325563"/>
          </a:xfrm>
        </p:spPr>
        <p:txBody>
          <a:bodyPr/>
          <a:lstStyle/>
          <a:p>
            <a:r>
              <a:rPr lang="en-US" dirty="0" err="1"/>
              <a:t>Azel’s</a:t>
            </a:r>
            <a:r>
              <a:rPr lang="en-US" dirty="0"/>
              <a:t> Story:</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pic>
        <p:nvPicPr>
          <p:cNvPr id="20" name="Picture 10" descr="grass clipart. grass transparent background 22584851 PNG">
            <a:extLst>
              <a:ext uri="{FF2B5EF4-FFF2-40B4-BE49-F238E27FC236}">
                <a16:creationId xmlns:a16="http://schemas.microsoft.com/office/drawing/2014/main" id="{54E647D4-69DA-EBA4-5185-F6675C3E5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1797" y="6149913"/>
            <a:ext cx="1956155" cy="7080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89AD39C-26EB-537C-734A-84A9DA00F8F4}"/>
              </a:ext>
            </a:extLst>
          </p:cNvPr>
          <p:cNvGrpSpPr/>
          <p:nvPr/>
        </p:nvGrpSpPr>
        <p:grpSpPr>
          <a:xfrm>
            <a:off x="10492967" y="5771558"/>
            <a:ext cx="1701773" cy="1221057"/>
            <a:chOff x="10492967" y="5771558"/>
            <a:chExt cx="1701773" cy="1221057"/>
          </a:xfrm>
        </p:grpSpPr>
        <p:pic>
          <p:nvPicPr>
            <p:cNvPr id="14" name="Picture 2" descr="Blue Flower Vector for Free Download | FreeImages">
              <a:extLst>
                <a:ext uri="{FF2B5EF4-FFF2-40B4-BE49-F238E27FC236}">
                  <a16:creationId xmlns:a16="http://schemas.microsoft.com/office/drawing/2014/main" id="{9E7A61B5-EEE3-80EE-61BB-730A6594DF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10492967" y="5771558"/>
              <a:ext cx="1221057" cy="122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range Flower Png PNG Images | PNG Cliparts Free Download on SeekPNG">
              <a:extLst>
                <a:ext uri="{FF2B5EF4-FFF2-40B4-BE49-F238E27FC236}">
                  <a16:creationId xmlns:a16="http://schemas.microsoft.com/office/drawing/2014/main" id="{4A3F286B-5B3D-8964-C0A8-51AC34B4966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1635387" y="6074906"/>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5EDA7DA-509A-C07C-0A06-6F15F146285E}"/>
                </a:ext>
              </a:extLst>
            </p:cNvPr>
            <p:cNvGrpSpPr/>
            <p:nvPr/>
          </p:nvGrpSpPr>
          <p:grpSpPr>
            <a:xfrm>
              <a:off x="11263774" y="6149913"/>
              <a:ext cx="477960" cy="708087"/>
              <a:chOff x="6426914" y="6193490"/>
              <a:chExt cx="477960" cy="708087"/>
            </a:xfrm>
          </p:grpSpPr>
          <p:cxnSp>
            <p:nvCxnSpPr>
              <p:cNvPr id="18" name="Straight Connector 17">
                <a:extLst>
                  <a:ext uri="{FF2B5EF4-FFF2-40B4-BE49-F238E27FC236}">
                    <a16:creationId xmlns:a16="http://schemas.microsoft.com/office/drawing/2014/main" id="{2E11D570-5204-111E-E68B-8E7D86D7E4FC}"/>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 name="Picture 24" descr="300+ Yellow Ribbon Stock Illustrations, Royalty-Free Vector ...">
                <a:extLst>
                  <a:ext uri="{FF2B5EF4-FFF2-40B4-BE49-F238E27FC236}">
                    <a16:creationId xmlns:a16="http://schemas.microsoft.com/office/drawing/2014/main" id="{23445C3A-14B7-FF04-CE92-B8E7F5333F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 name="Picture 10" descr="grass clipart. grass transparent background 22584851 PNG">
            <a:extLst>
              <a:ext uri="{FF2B5EF4-FFF2-40B4-BE49-F238E27FC236}">
                <a16:creationId xmlns:a16="http://schemas.microsoft.com/office/drawing/2014/main" id="{8FBED429-F144-A109-4DFD-9EB9E45C3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365" y="6069288"/>
            <a:ext cx="1738227" cy="794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Orange Flower Png PNG Images | PNG Cliparts Free Download on SeekPNG">
            <a:extLst>
              <a:ext uri="{FF2B5EF4-FFF2-40B4-BE49-F238E27FC236}">
                <a16:creationId xmlns:a16="http://schemas.microsoft.com/office/drawing/2014/main" id="{84B47115-795A-AAE2-2244-D429F7E05090}"/>
              </a:ext>
            </a:extLst>
          </p:cNvPr>
          <p:cNvPicPr>
            <a:picLocks noChangeAspect="1" noChangeArrowheads="1"/>
          </p:cNvPicPr>
          <p:nvPr/>
        </p:nvPicPr>
        <p:blipFill>
          <a:blip r:embed="rId6">
            <a:extLst>
              <a:ext uri="{BEBA8EAE-BF5A-486C-A8C5-ECC9F3942E4B}">
                <a14:imgProps xmlns:a14="http://schemas.microsoft.com/office/drawing/2010/main">
                  <a14:imgLayer r:embed="rId10">
                    <a14:imgEffect>
                      <a14:backgroundRemoval t="7381" b="94524" l="8000" r="93667">
                        <a14:foregroundMark x1="8333" y1="26905" x2="34333" y2="26905"/>
                        <a14:foregroundMark x1="52667" y1="7381" x2="52667" y2="25714"/>
                        <a14:foregroundMark x1="93667" y1="26429" x2="82333" y2="26667"/>
                        <a14:foregroundMark x1="58667" y1="90000" x2="74667" y2="73095"/>
                        <a14:foregroundMark x1="49667" y1="94524" x2="55000" y2="90238"/>
                        <a14:foregroundMark x1="43000" y1="94286" x2="15000" y2="81667"/>
                        <a14:foregroundMark x1="15000" y1="81667" x2="9667" y2="72619"/>
                        <a14:foregroundMark x1="9667" y1="72619" x2="9000" y2="72143"/>
                      </a14:backgroundRemoval>
                    </a14:imgEffect>
                  </a14:imgLayer>
                </a14:imgProps>
              </a:ext>
              <a:ext uri="{28A0092B-C50C-407E-A947-70E740481C1C}">
                <a14:useLocalDpi xmlns:a14="http://schemas.microsoft.com/office/drawing/2010/main" val="0"/>
              </a:ext>
            </a:extLst>
          </a:blip>
          <a:srcRect/>
          <a:stretch>
            <a:fillRect/>
          </a:stretch>
        </p:blipFill>
        <p:spPr bwMode="auto">
          <a:xfrm>
            <a:off x="-15917" y="6142213"/>
            <a:ext cx="559353" cy="78309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1B480E9-B96B-5B3C-B45A-C537057A908C}"/>
              </a:ext>
            </a:extLst>
          </p:cNvPr>
          <p:cNvGrpSpPr/>
          <p:nvPr/>
        </p:nvGrpSpPr>
        <p:grpSpPr>
          <a:xfrm>
            <a:off x="399140" y="5877108"/>
            <a:ext cx="1263505" cy="1108068"/>
            <a:chOff x="399140" y="5877108"/>
            <a:chExt cx="1263505" cy="1108068"/>
          </a:xfrm>
        </p:grpSpPr>
        <p:pic>
          <p:nvPicPr>
            <p:cNvPr id="4" name="Picture 2" descr="Blue Flower Vector for Free Download | FreeImages">
              <a:extLst>
                <a:ext uri="{FF2B5EF4-FFF2-40B4-BE49-F238E27FC236}">
                  <a16:creationId xmlns:a16="http://schemas.microsoft.com/office/drawing/2014/main" id="{1236D6C7-BF42-D7C5-3341-B9CA01CEFF64}"/>
                </a:ext>
              </a:extLst>
            </p:cNvPr>
            <p:cNvPicPr>
              <a:picLocks noChangeAspect="1" noChangeArrowheads="1"/>
            </p:cNvPicPr>
            <p:nvPr/>
          </p:nvPicPr>
          <p:blipFill>
            <a:blip r:embed="rId4">
              <a:extLst>
                <a:ext uri="{BEBA8EAE-BF5A-486C-A8C5-ECC9F3942E4B}">
                  <a14:imgProps xmlns:a14="http://schemas.microsoft.com/office/drawing/2010/main">
                    <a14:imgLayer r:embed="rId11">
                      <a14:imgEffect>
                        <a14:backgroundRemoval t="9150" b="91667" l="9804" r="89706">
                          <a14:foregroundMark x1="44771" y1="9641" x2="52356" y2="9757"/>
                          <a14:foregroundMark x1="24837" y1="27941" x2="26144" y2="32190"/>
                          <a14:foregroundMark x1="27288" y1="41013" x2="27288" y2="44444"/>
                          <a14:foregroundMark x1="41921" y1="55566" x2="42220" y2="52622"/>
                          <a14:foregroundMark x1="38754" y1="86723" x2="41727" y2="57469"/>
                          <a14:foregroundMark x1="38235" y1="91830" x2="38582" y2="88415"/>
                          <a14:foregroundMark x1="42310" y1="56995" x2="43137" y2="52288"/>
                          <a14:foregroundMark x1="37451" y1="84655" x2="42251" y2="57329"/>
                          <a14:foregroundMark x1="39306" y1="53168" x2="39542" y2="48039"/>
                          <a14:foregroundMark x1="38562" y1="69281" x2="39074" y2="58175"/>
                          <a14:foregroundMark x1="37582" y1="18301" x2="39052" y2="10948"/>
                          <a14:foregroundMark x1="39052" y1="10948" x2="40196" y2="9150"/>
                          <a14:foregroundMark x1="28290" y1="61175" x2="24510" y2="52451"/>
                          <a14:foregroundMark x1="39706" y1="62582" x2="38889" y2="72386"/>
                          <a14:foregroundMark x1="38725" y1="58007" x2="38072" y2="56699"/>
                          <a14:foregroundMark x1="38072" y1="56536" x2="39542" y2="58824"/>
                          <a14:backgroundMark x1="52614" y1="9477" x2="55719" y2="11111"/>
                          <a14:backgroundMark x1="35131" y1="86765" x2="36765" y2="87092"/>
                          <a14:backgroundMark x1="38235" y1="54412" x2="39379" y2="55719"/>
                          <a14:backgroundMark x1="39379" y1="53105" x2="40523" y2="54085"/>
                          <a14:backgroundMark x1="38399" y1="55719" x2="38523" y2="56278"/>
                          <a14:backgroundMark x1="35948" y1="87092" x2="36601" y2="89052"/>
                          <a14:backgroundMark x1="27288" y1="62255" x2="29412" y2="63399"/>
                        </a14:backgroundRemoval>
                      </a14:imgEffect>
                    </a14:imgLayer>
                  </a14:imgProps>
                </a:ext>
                <a:ext uri="{28A0092B-C50C-407E-A947-70E740481C1C}">
                  <a14:useLocalDpi xmlns:a14="http://schemas.microsoft.com/office/drawing/2010/main" val="0"/>
                </a:ext>
              </a:extLst>
            </a:blip>
            <a:srcRect/>
            <a:stretch>
              <a:fillRect/>
            </a:stretch>
          </p:blipFill>
          <p:spPr bwMode="auto">
            <a:xfrm>
              <a:off x="554577" y="5877108"/>
              <a:ext cx="1108068" cy="11080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C673EA7-178B-65DC-C360-E87853DA25F3}"/>
                </a:ext>
              </a:extLst>
            </p:cNvPr>
            <p:cNvGrpSpPr/>
            <p:nvPr/>
          </p:nvGrpSpPr>
          <p:grpSpPr>
            <a:xfrm>
              <a:off x="399140" y="6159125"/>
              <a:ext cx="477960" cy="708087"/>
              <a:chOff x="6426914" y="6193490"/>
              <a:chExt cx="477960" cy="708087"/>
            </a:xfrm>
          </p:grpSpPr>
          <p:cxnSp>
            <p:nvCxnSpPr>
              <p:cNvPr id="8" name="Straight Connector 7">
                <a:extLst>
                  <a:ext uri="{FF2B5EF4-FFF2-40B4-BE49-F238E27FC236}">
                    <a16:creationId xmlns:a16="http://schemas.microsoft.com/office/drawing/2014/main" id="{B14D33A0-68DC-F2C3-3F3D-004CEC099B95}"/>
                  </a:ext>
                </a:extLst>
              </p:cNvPr>
              <p:cNvCxnSpPr>
                <a:cxnSpLocks/>
              </p:cNvCxnSpPr>
              <p:nvPr/>
            </p:nvCxnSpPr>
            <p:spPr>
              <a:xfrm>
                <a:off x="6658425" y="6425664"/>
                <a:ext cx="0" cy="475913"/>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9" name="Picture 24" descr="300+ Yellow Ribbon Stock Illustrations, Royalty-Free Vector ...">
                <a:extLst>
                  <a:ext uri="{FF2B5EF4-FFF2-40B4-BE49-F238E27FC236}">
                    <a16:creationId xmlns:a16="http://schemas.microsoft.com/office/drawing/2014/main" id="{230B225D-BDD3-EB5B-A0CC-63A83467086D}"/>
                  </a:ext>
                </a:extLst>
              </p:cNvPr>
              <p:cNvPicPr>
                <a:picLocks noChangeAspect="1" noChangeArrowheads="1"/>
              </p:cNvPicPr>
              <p:nvPr/>
            </p:nvPicPr>
            <p:blipFill>
              <a:blip r:embed="rId8">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6914" y="6193490"/>
                <a:ext cx="477960" cy="5624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 name="TextBox 15">
            <a:extLst>
              <a:ext uri="{FF2B5EF4-FFF2-40B4-BE49-F238E27FC236}">
                <a16:creationId xmlns:a16="http://schemas.microsoft.com/office/drawing/2014/main" id="{1CFC4C7E-2D6B-315C-F374-6AC1650D7BEA}"/>
              </a:ext>
            </a:extLst>
          </p:cNvPr>
          <p:cNvSpPr txBox="1"/>
          <p:nvPr/>
        </p:nvSpPr>
        <p:spPr>
          <a:xfrm>
            <a:off x="336435" y="892378"/>
            <a:ext cx="11377589" cy="5663089"/>
          </a:xfrm>
          <a:prstGeom prst="rect">
            <a:avLst/>
          </a:prstGeom>
          <a:noFill/>
        </p:spPr>
        <p:txBody>
          <a:bodyPr wrap="square" rtlCol="0">
            <a:spAutoFit/>
          </a:bodyPr>
          <a:lstStyle/>
          <a:p>
            <a:r>
              <a:rPr lang="en-US" sz="2200" b="1" u="sng" dirty="0">
                <a:solidFill>
                  <a:srgbClr val="F8981D"/>
                </a:solidFill>
                <a:latin typeface="Proxima Nova" panose="02000506030000020004" pitchFamily="2" charset="0"/>
              </a:rPr>
              <a:t>The PSF is dedicated to helping kids with cancer and their families emotionally and financially:</a:t>
            </a:r>
          </a:p>
          <a:p>
            <a:pPr marL="342900" indent="-342900">
              <a:buFont typeface="System Font Regular"/>
              <a:buChar char="🐝"/>
            </a:pPr>
            <a:r>
              <a:rPr lang="en-US" sz="2100" dirty="0">
                <a:solidFill>
                  <a:schemeClr val="bg1"/>
                </a:solidFill>
                <a:latin typeface="Proxima Nova Black" panose="02000506030000020004" pitchFamily="2" charset="0"/>
                <a:ea typeface="+mj-ea"/>
                <a:cs typeface="+mj-cs"/>
              </a:rPr>
              <a:t> “The prognosis led us into a position of complete vulnerability, and with an 85 percent survival rate, I wondered if my child would make it through. I had an immense feeling of grief right away.”</a:t>
            </a:r>
          </a:p>
          <a:p>
            <a:pPr lvl="1"/>
            <a:r>
              <a:rPr lang="en-US" sz="2100" dirty="0">
                <a:solidFill>
                  <a:schemeClr val="bg1"/>
                </a:solidFill>
                <a:latin typeface="Proxima Nova Black" panose="02000506030000020004" pitchFamily="2" charset="0"/>
                <a:ea typeface="+mj-ea"/>
                <a:cs typeface="+mj-cs"/>
              </a:rPr>
              <a:t>~Abigail (</a:t>
            </a:r>
            <a:r>
              <a:rPr lang="en-US" sz="2100" dirty="0" err="1">
                <a:solidFill>
                  <a:schemeClr val="bg1"/>
                </a:solidFill>
                <a:latin typeface="Proxima Nova Black" panose="02000506030000020004" pitchFamily="2" charset="0"/>
                <a:ea typeface="+mj-ea"/>
                <a:cs typeface="+mj-cs"/>
              </a:rPr>
              <a:t>Azel’s</a:t>
            </a:r>
            <a:r>
              <a:rPr lang="en-US" sz="2100" dirty="0">
                <a:solidFill>
                  <a:schemeClr val="bg1"/>
                </a:solidFill>
                <a:latin typeface="Proxima Nova Black" panose="02000506030000020004" pitchFamily="2" charset="0"/>
                <a:ea typeface="+mj-ea"/>
                <a:cs typeface="+mj-cs"/>
              </a:rPr>
              <a:t> mom)</a:t>
            </a:r>
          </a:p>
          <a:p>
            <a:pPr marL="342900" indent="-342900">
              <a:buFont typeface="System Font Regular"/>
              <a:buChar char="🐝"/>
            </a:pPr>
            <a:r>
              <a:rPr lang="en-US" sz="2100" dirty="0">
                <a:solidFill>
                  <a:schemeClr val="bg1"/>
                </a:solidFill>
                <a:latin typeface="Proxima Nova Black" panose="02000506030000020004" pitchFamily="2" charset="0"/>
                <a:ea typeface="+mj-ea"/>
                <a:cs typeface="+mj-cs"/>
              </a:rPr>
              <a:t> Abigail used the Family and Medical Leave Act (FMLA), from her position as a musical elementary school teacher, to be there for </a:t>
            </a:r>
            <a:r>
              <a:rPr lang="en-US" sz="2100" dirty="0" err="1">
                <a:solidFill>
                  <a:schemeClr val="bg1"/>
                </a:solidFill>
                <a:latin typeface="Proxima Nova Black" panose="02000506030000020004" pitchFamily="2" charset="0"/>
                <a:ea typeface="+mj-ea"/>
                <a:cs typeface="+mj-cs"/>
              </a:rPr>
              <a:t>Azel</a:t>
            </a:r>
            <a:r>
              <a:rPr lang="en-US" sz="2100" dirty="0">
                <a:solidFill>
                  <a:schemeClr val="bg1"/>
                </a:solidFill>
                <a:latin typeface="Proxima Nova Black" panose="02000506030000020004" pitchFamily="2" charset="0"/>
                <a:ea typeface="+mj-ea"/>
                <a:cs typeface="+mj-cs"/>
              </a:rPr>
              <a:t>, and Darnell (</a:t>
            </a:r>
            <a:r>
              <a:rPr lang="en-US" sz="2100" dirty="0" err="1">
                <a:solidFill>
                  <a:schemeClr val="bg1"/>
                </a:solidFill>
                <a:latin typeface="Proxima Nova Black" panose="02000506030000020004" pitchFamily="2" charset="0"/>
                <a:ea typeface="+mj-ea"/>
                <a:cs typeface="+mj-cs"/>
              </a:rPr>
              <a:t>Azel’s</a:t>
            </a:r>
            <a:r>
              <a:rPr lang="en-US" sz="2100" dirty="0">
                <a:solidFill>
                  <a:schemeClr val="bg1"/>
                </a:solidFill>
                <a:latin typeface="Proxima Nova Black" panose="02000506030000020004" pitchFamily="2" charset="0"/>
                <a:ea typeface="+mj-ea"/>
                <a:cs typeface="+mj-cs"/>
              </a:rPr>
              <a:t> dad) had lost his job at a non-for-profit organization. Both parents were alongside </a:t>
            </a:r>
            <a:r>
              <a:rPr lang="en-US" sz="2100" dirty="0" err="1">
                <a:solidFill>
                  <a:schemeClr val="bg1"/>
                </a:solidFill>
                <a:latin typeface="Proxima Nova Black" panose="02000506030000020004" pitchFamily="2" charset="0"/>
                <a:ea typeface="+mj-ea"/>
                <a:cs typeface="+mj-cs"/>
              </a:rPr>
              <a:t>Azel’s</a:t>
            </a:r>
            <a:r>
              <a:rPr lang="en-US" sz="2100" dirty="0">
                <a:solidFill>
                  <a:schemeClr val="bg1"/>
                </a:solidFill>
                <a:latin typeface="Proxima Nova Black" panose="02000506030000020004" pitchFamily="2" charset="0"/>
                <a:ea typeface="+mj-ea"/>
                <a:cs typeface="+mj-cs"/>
              </a:rPr>
              <a:t> medical journey, dedicated and faithful in him and his recovery.</a:t>
            </a:r>
          </a:p>
          <a:p>
            <a:pPr marL="342900" indent="-342900">
              <a:buFont typeface="System Font Regular"/>
              <a:buChar char="🐝"/>
            </a:pPr>
            <a:r>
              <a:rPr lang="en-US" sz="2100" dirty="0">
                <a:solidFill>
                  <a:schemeClr val="bg1"/>
                </a:solidFill>
                <a:latin typeface="Proxima Nova Black" panose="02000506030000020004" pitchFamily="2" charset="0"/>
                <a:ea typeface="+mj-ea"/>
                <a:cs typeface="+mj-cs"/>
              </a:rPr>
              <a:t> </a:t>
            </a:r>
            <a:r>
              <a:rPr lang="en-US" sz="2100" dirty="0" err="1">
                <a:solidFill>
                  <a:schemeClr val="bg1"/>
                </a:solidFill>
                <a:latin typeface="Proxima Nova Black" panose="02000506030000020004" pitchFamily="2" charset="0"/>
                <a:ea typeface="+mj-ea"/>
                <a:cs typeface="+mj-cs"/>
              </a:rPr>
              <a:t>Azel</a:t>
            </a:r>
            <a:r>
              <a:rPr lang="en-US" sz="2100" dirty="0">
                <a:solidFill>
                  <a:schemeClr val="bg1"/>
                </a:solidFill>
                <a:latin typeface="Proxima Nova Black" panose="02000506030000020004" pitchFamily="2" charset="0"/>
                <a:ea typeface="+mj-ea"/>
                <a:cs typeface="+mj-cs"/>
              </a:rPr>
              <a:t> developed diabetes during the induction phase of his treatment, due to the steroids, and he is currently no longer a diabetic but is underweight and on an appetite stimulant.</a:t>
            </a:r>
          </a:p>
          <a:p>
            <a:pPr marL="342900" marR="0" indent="-342900">
              <a:spcBef>
                <a:spcPts val="0"/>
              </a:spcBef>
              <a:spcAft>
                <a:spcPts val="0"/>
              </a:spcAft>
              <a:buFont typeface="System Font Regular"/>
              <a:buChar char="🐝"/>
            </a:pPr>
            <a:r>
              <a:rPr lang="en-US" sz="2100" dirty="0">
                <a:solidFill>
                  <a:schemeClr val="bg1"/>
                </a:solidFill>
                <a:latin typeface="Proxima Nova Black" panose="02000506030000020004" pitchFamily="2" charset="0"/>
                <a:ea typeface="+mj-ea"/>
                <a:cs typeface="+mj-cs"/>
              </a:rPr>
              <a:t> PSF helped </a:t>
            </a:r>
            <a:r>
              <a:rPr lang="en-US" sz="2100" dirty="0" err="1">
                <a:solidFill>
                  <a:schemeClr val="bg1"/>
                </a:solidFill>
                <a:latin typeface="Proxima Nova Black" panose="02000506030000020004" pitchFamily="2" charset="0"/>
                <a:ea typeface="+mj-ea"/>
                <a:cs typeface="+mj-cs"/>
              </a:rPr>
              <a:t>Azel’s</a:t>
            </a:r>
            <a:r>
              <a:rPr lang="en-US" sz="2100" dirty="0">
                <a:solidFill>
                  <a:schemeClr val="bg1"/>
                </a:solidFill>
                <a:latin typeface="Proxima Nova Black" panose="02000506030000020004" pitchFamily="2" charset="0"/>
                <a:ea typeface="+mj-ea"/>
                <a:cs typeface="+mj-cs"/>
              </a:rPr>
              <a:t> family with an Orange Envelope. Abigail described that the PSF application was easy to fill-out, and the gift card was spent in Walmart for groceries.</a:t>
            </a:r>
          </a:p>
          <a:p>
            <a:pPr marL="800100" lvl="1" indent="-342900">
              <a:buFont typeface="System Font Regular"/>
              <a:buChar char="🐝"/>
            </a:pPr>
            <a:r>
              <a:rPr lang="en-US" sz="2100" dirty="0">
                <a:solidFill>
                  <a:schemeClr val="bg1"/>
                </a:solidFill>
                <a:latin typeface="Proxima Nova Black" panose="02000506030000020004" pitchFamily="2" charset="0"/>
                <a:ea typeface="+mj-ea"/>
                <a:cs typeface="+mj-cs"/>
              </a:rPr>
              <a:t>“It feels like you are in a different community of support.”</a:t>
            </a:r>
          </a:p>
          <a:p>
            <a:pPr lvl="2"/>
            <a:r>
              <a:rPr lang="en-US" sz="2100" dirty="0">
                <a:solidFill>
                  <a:schemeClr val="bg1"/>
                </a:solidFill>
                <a:latin typeface="Proxima Nova Black" panose="02000506030000020004" pitchFamily="2" charset="0"/>
                <a:ea typeface="+mj-ea"/>
                <a:cs typeface="+mj-cs"/>
              </a:rPr>
              <a:t>~Abigail</a:t>
            </a:r>
          </a:p>
          <a:p>
            <a:pPr marL="342900" indent="-342900">
              <a:buFont typeface="System Font Regular"/>
              <a:buChar char="🐝"/>
            </a:pPr>
            <a:endParaRPr lang="en-US" sz="2400" dirty="0">
              <a:solidFill>
                <a:schemeClr val="bg1"/>
              </a:solidFill>
              <a:latin typeface="Proxima Nova" panose="02000506030000020004" pitchFamily="2" charset="0"/>
            </a:endParaRPr>
          </a:p>
        </p:txBody>
      </p:sp>
    </p:spTree>
    <p:extLst>
      <p:ext uri="{BB962C8B-B14F-4D97-AF65-F5344CB8AC3E}">
        <p14:creationId xmlns:p14="http://schemas.microsoft.com/office/powerpoint/2010/main" val="1780018610"/>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027D-DF06-DE5E-0B75-EF2A3556ED9D}"/>
              </a:ext>
            </a:extLst>
          </p:cNvPr>
          <p:cNvSpPr>
            <a:spLocks noGrp="1"/>
          </p:cNvSpPr>
          <p:nvPr>
            <p:ph type="title"/>
          </p:nvPr>
        </p:nvSpPr>
        <p:spPr/>
        <p:txBody>
          <a:bodyPr/>
          <a:lstStyle/>
          <a:p>
            <a:r>
              <a:rPr lang="en-US" dirty="0" err="1"/>
              <a:t>Azel’s</a:t>
            </a:r>
            <a:r>
              <a:rPr lang="en-US" dirty="0"/>
              <a:t> Story: Resilient and Adaptable</a:t>
            </a:r>
          </a:p>
        </p:txBody>
      </p:sp>
      <p:pic>
        <p:nvPicPr>
          <p:cNvPr id="7" name="Picture Placeholder 6" descr="A child in a garment&#10;&#10;Description automatically generated">
            <a:extLst>
              <a:ext uri="{FF2B5EF4-FFF2-40B4-BE49-F238E27FC236}">
                <a16:creationId xmlns:a16="http://schemas.microsoft.com/office/drawing/2014/main" id="{20A5B15E-B824-AB3B-FC45-BF4E88836197}"/>
              </a:ext>
            </a:extLst>
          </p:cNvPr>
          <p:cNvPicPr>
            <a:picLocks noGrp="1" noChangeAspect="1"/>
          </p:cNvPicPr>
          <p:nvPr>
            <p:ph type="pic" sz="quarter" idx="10"/>
          </p:nvPr>
        </p:nvPicPr>
        <p:blipFill>
          <a:blip r:embed="rId3"/>
          <a:srcRect t="7065" b="7065"/>
          <a:stretch>
            <a:fillRect/>
          </a:stretch>
        </p:blipFill>
        <p:spPr/>
      </p:pic>
      <p:pic>
        <p:nvPicPr>
          <p:cNvPr id="9" name="Picture Placeholder 8" descr="A child in the snow&#10;&#10;Description automatically generated">
            <a:extLst>
              <a:ext uri="{FF2B5EF4-FFF2-40B4-BE49-F238E27FC236}">
                <a16:creationId xmlns:a16="http://schemas.microsoft.com/office/drawing/2014/main" id="{AF20E94A-F942-5215-DC25-EC307A289C38}"/>
              </a:ext>
            </a:extLst>
          </p:cNvPr>
          <p:cNvPicPr>
            <a:picLocks noGrp="1" noChangeAspect="1"/>
          </p:cNvPicPr>
          <p:nvPr>
            <p:ph type="pic" sz="quarter" idx="11"/>
          </p:nvPr>
        </p:nvPicPr>
        <p:blipFill>
          <a:blip r:embed="rId4"/>
          <a:srcRect t="1653" b="1653"/>
          <a:stretch>
            <a:fillRect/>
          </a:stretch>
        </p:blipFill>
        <p:spPr/>
      </p:pic>
      <p:pic>
        <p:nvPicPr>
          <p:cNvPr id="11" name="Picture Placeholder 10" descr="A group of people standing next to a large inflatable dinosaur&#10;&#10;Description automatically generated">
            <a:extLst>
              <a:ext uri="{FF2B5EF4-FFF2-40B4-BE49-F238E27FC236}">
                <a16:creationId xmlns:a16="http://schemas.microsoft.com/office/drawing/2014/main" id="{509E1700-322E-C2CC-4841-35E6B072B5A6}"/>
              </a:ext>
            </a:extLst>
          </p:cNvPr>
          <p:cNvPicPr>
            <a:picLocks noGrp="1" noChangeAspect="1"/>
          </p:cNvPicPr>
          <p:nvPr>
            <p:ph type="pic" sz="quarter" idx="12"/>
          </p:nvPr>
        </p:nvPicPr>
        <p:blipFill>
          <a:blip r:embed="rId5"/>
          <a:srcRect l="10275" r="10275"/>
          <a:stretch>
            <a:fillRect/>
          </a:stretch>
        </p:blipFill>
        <p:spPr/>
      </p:pic>
      <p:pic>
        <p:nvPicPr>
          <p:cNvPr id="12" name="Picture 22" descr="Yellow Sun Rays Light Effect-PNG - The Great India Shop">
            <a:extLst>
              <a:ext uri="{FF2B5EF4-FFF2-40B4-BE49-F238E27FC236}">
                <a16:creationId xmlns:a16="http://schemas.microsoft.com/office/drawing/2014/main" id="{F6428C4F-1532-1F44-65D2-5472DFD427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652"/>
            <a:ext cx="4430851" cy="44308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Sparkle Png Yellow">
            <a:extLst>
              <a:ext uri="{FF2B5EF4-FFF2-40B4-BE49-F238E27FC236}">
                <a16:creationId xmlns:a16="http://schemas.microsoft.com/office/drawing/2014/main" id="{639A9ED8-99B2-EA55-B97D-8472A7FB5B7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028512" y="1160676"/>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Sparkle Png Yellow">
            <a:extLst>
              <a:ext uri="{FF2B5EF4-FFF2-40B4-BE49-F238E27FC236}">
                <a16:creationId xmlns:a16="http://schemas.microsoft.com/office/drawing/2014/main" id="{028C4E21-0B27-4649-3C7F-736119E4C37E}"/>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16121" y="1144427"/>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Sparkle Png Yellow">
            <a:extLst>
              <a:ext uri="{FF2B5EF4-FFF2-40B4-BE49-F238E27FC236}">
                <a16:creationId xmlns:a16="http://schemas.microsoft.com/office/drawing/2014/main" id="{EDCD6E3C-1AB1-79CD-7C9F-4B60F4F02805}"/>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67851" y="1156967"/>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Sparkle Png Yellow">
            <a:extLst>
              <a:ext uri="{FF2B5EF4-FFF2-40B4-BE49-F238E27FC236}">
                <a16:creationId xmlns:a16="http://schemas.microsoft.com/office/drawing/2014/main" id="{53ABD6CF-7003-A21D-16C7-58C6A2804DAD}"/>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584615" y="1173216"/>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Sparkle Png Yellow">
            <a:extLst>
              <a:ext uri="{FF2B5EF4-FFF2-40B4-BE49-F238E27FC236}">
                <a16:creationId xmlns:a16="http://schemas.microsoft.com/office/drawing/2014/main" id="{473006A7-87FE-EDD2-7499-B78F35D3871D}"/>
              </a:ext>
            </a:extLst>
          </p:cNvPr>
          <p:cNvPicPr>
            <a:picLocks noChangeAspect="1" noChangeArrowheads="1"/>
          </p:cNvPicPr>
          <p:nvPr/>
        </p:nvPicPr>
        <p:blipFill>
          <a:blip r:embed="rId7">
            <a:extLst>
              <a:ext uri="{BEBA8EAE-BF5A-486C-A8C5-ECC9F3942E4B}">
                <a14:imgProps xmlns:a14="http://schemas.microsoft.com/office/drawing/2010/main">
                  <a14:imgLayer r:embed="rId11">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117684" y="1192266"/>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descr="Sparkle Png Yellow">
            <a:extLst>
              <a:ext uri="{FF2B5EF4-FFF2-40B4-BE49-F238E27FC236}">
                <a16:creationId xmlns:a16="http://schemas.microsoft.com/office/drawing/2014/main" id="{4E5CD09F-FEE2-0FBC-C21E-58D1A8EB45FF}"/>
              </a:ext>
            </a:extLst>
          </p:cNvPr>
          <p:cNvPicPr>
            <a:picLocks noChangeAspect="1" noChangeArrowheads="1"/>
          </p:cNvPicPr>
          <p:nvPr/>
        </p:nvPicPr>
        <p:blipFill>
          <a:blip r:embed="rId7">
            <a:extLst>
              <a:ext uri="{BEBA8EAE-BF5A-486C-A8C5-ECC9F3942E4B}">
                <a14:imgProps xmlns:a14="http://schemas.microsoft.com/office/drawing/2010/main">
                  <a14:imgLayer r:embed="rId12">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91601" y="1192266"/>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Sparkle Png Yellow">
            <a:extLst>
              <a:ext uri="{FF2B5EF4-FFF2-40B4-BE49-F238E27FC236}">
                <a16:creationId xmlns:a16="http://schemas.microsoft.com/office/drawing/2014/main" id="{637CAA93-7A90-F6D3-2C34-A5C7CAB7C579}"/>
              </a:ext>
            </a:extLst>
          </p:cNvPr>
          <p:cNvPicPr>
            <a:picLocks noChangeAspect="1" noChangeArrowheads="1"/>
          </p:cNvPicPr>
          <p:nvPr/>
        </p:nvPicPr>
        <p:blipFill>
          <a:blip r:embed="rId7">
            <a:extLst>
              <a:ext uri="{BEBA8EAE-BF5A-486C-A8C5-ECC9F3942E4B}">
                <a14:imgProps xmlns:a14="http://schemas.microsoft.com/office/drawing/2010/main">
                  <a14:imgLayer r:embed="rId1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070269" y="859589"/>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descr="Sparkle Png Yellow">
            <a:extLst>
              <a:ext uri="{FF2B5EF4-FFF2-40B4-BE49-F238E27FC236}">
                <a16:creationId xmlns:a16="http://schemas.microsoft.com/office/drawing/2014/main" id="{13F61F38-B12F-B3CF-6229-3A8040B547F1}"/>
              </a:ext>
            </a:extLst>
          </p:cNvPr>
          <p:cNvPicPr>
            <a:picLocks noChangeAspect="1" noChangeArrowheads="1"/>
          </p:cNvPicPr>
          <p:nvPr/>
        </p:nvPicPr>
        <p:blipFill>
          <a:blip r:embed="rId7">
            <a:extLst>
              <a:ext uri="{BEBA8EAE-BF5A-486C-A8C5-ECC9F3942E4B}">
                <a14:imgProps xmlns:a14="http://schemas.microsoft.com/office/drawing/2010/main">
                  <a14:imgLayer r:embed="rId1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49958" y="562211"/>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descr="Sparkle Png Yellow">
            <a:extLst>
              <a:ext uri="{FF2B5EF4-FFF2-40B4-BE49-F238E27FC236}">
                <a16:creationId xmlns:a16="http://schemas.microsoft.com/office/drawing/2014/main" id="{86F2F754-F3CA-C235-DE81-5A941EC979BC}"/>
              </a:ext>
            </a:extLst>
          </p:cNvPr>
          <p:cNvPicPr>
            <a:picLocks noChangeAspect="1" noChangeArrowheads="1"/>
          </p:cNvPicPr>
          <p:nvPr/>
        </p:nvPicPr>
        <p:blipFill>
          <a:blip r:embed="rId7">
            <a:extLst>
              <a:ext uri="{BEBA8EAE-BF5A-486C-A8C5-ECC9F3942E4B}">
                <a14:imgProps xmlns:a14="http://schemas.microsoft.com/office/drawing/2010/main">
                  <a14:imgLayer r:embed="rId15">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059992" y="581261"/>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Sparkle Png Yellow">
            <a:extLst>
              <a:ext uri="{FF2B5EF4-FFF2-40B4-BE49-F238E27FC236}">
                <a16:creationId xmlns:a16="http://schemas.microsoft.com/office/drawing/2014/main" id="{42AA3AA8-F375-52A2-D70F-ADEBF5CE66D5}"/>
              </a:ext>
            </a:extLst>
          </p:cNvPr>
          <p:cNvPicPr>
            <a:picLocks noChangeAspect="1" noChangeArrowheads="1"/>
          </p:cNvPicPr>
          <p:nvPr/>
        </p:nvPicPr>
        <p:blipFill>
          <a:blip r:embed="rId7">
            <a:extLst>
              <a:ext uri="{BEBA8EAE-BF5A-486C-A8C5-ECC9F3942E4B}">
                <a14:imgProps xmlns:a14="http://schemas.microsoft.com/office/drawing/2010/main">
                  <a14:imgLayer r:embed="rId16">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573763" y="581261"/>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Sparkle Png Yellow">
            <a:extLst>
              <a:ext uri="{FF2B5EF4-FFF2-40B4-BE49-F238E27FC236}">
                <a16:creationId xmlns:a16="http://schemas.microsoft.com/office/drawing/2014/main" id="{461333BA-A27A-9AC8-9308-AA8EC458E219}"/>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105767" y="581261"/>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Sparkle Png Yellow">
            <a:extLst>
              <a:ext uri="{FF2B5EF4-FFF2-40B4-BE49-F238E27FC236}">
                <a16:creationId xmlns:a16="http://schemas.microsoft.com/office/drawing/2014/main" id="{61ED5636-F534-92C2-3A58-7D5F33D563E0}"/>
              </a:ext>
            </a:extLst>
          </p:cNvPr>
          <p:cNvPicPr>
            <a:picLocks noChangeAspect="1" noChangeArrowheads="1"/>
          </p:cNvPicPr>
          <p:nvPr/>
        </p:nvPicPr>
        <p:blipFill>
          <a:blip r:embed="rId7">
            <a:extLst>
              <a:ext uri="{BEBA8EAE-BF5A-486C-A8C5-ECC9F3942E4B}">
                <a14:imgProps xmlns:a14="http://schemas.microsoft.com/office/drawing/2010/main">
                  <a14:imgLayer r:embed="rId17">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39177" y="562211"/>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Sparkle Png Yellow">
            <a:extLst>
              <a:ext uri="{FF2B5EF4-FFF2-40B4-BE49-F238E27FC236}">
                <a16:creationId xmlns:a16="http://schemas.microsoft.com/office/drawing/2014/main" id="{00702F0E-5265-3367-FCE6-67E7A232D725}"/>
              </a:ext>
            </a:extLst>
          </p:cNvPr>
          <p:cNvPicPr>
            <a:picLocks noChangeAspect="1" noChangeArrowheads="1"/>
          </p:cNvPicPr>
          <p:nvPr/>
        </p:nvPicPr>
        <p:blipFill>
          <a:blip r:embed="rId7">
            <a:extLst>
              <a:ext uri="{BEBA8EAE-BF5A-486C-A8C5-ECC9F3942E4B}">
                <a14:imgProps xmlns:a14="http://schemas.microsoft.com/office/drawing/2010/main">
                  <a14:imgLayer r:embed="rId18">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45506" y="562211"/>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Sparkle Png Yellow">
            <a:extLst>
              <a:ext uri="{FF2B5EF4-FFF2-40B4-BE49-F238E27FC236}">
                <a16:creationId xmlns:a16="http://schemas.microsoft.com/office/drawing/2014/main" id="{5BB1B15B-F834-D83B-B436-938A93F83A17}"/>
              </a:ext>
            </a:extLst>
          </p:cNvPr>
          <p:cNvPicPr>
            <a:picLocks noChangeAspect="1" noChangeArrowheads="1"/>
          </p:cNvPicPr>
          <p:nvPr/>
        </p:nvPicPr>
        <p:blipFill>
          <a:blip r:embed="rId7">
            <a:extLst>
              <a:ext uri="{BEBA8EAE-BF5A-486C-A8C5-ECC9F3942E4B}">
                <a14:imgProps xmlns:a14="http://schemas.microsoft.com/office/drawing/2010/main">
                  <a14:imgLayer r:embed="rId19">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773776" y="562211"/>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Sparkle Png Yellow">
            <a:extLst>
              <a:ext uri="{FF2B5EF4-FFF2-40B4-BE49-F238E27FC236}">
                <a16:creationId xmlns:a16="http://schemas.microsoft.com/office/drawing/2014/main" id="{48998997-D6AE-E3D0-C1A6-46458133FF5D}"/>
              </a:ext>
            </a:extLst>
          </p:cNvPr>
          <p:cNvPicPr>
            <a:picLocks noChangeAspect="1" noChangeArrowheads="1"/>
          </p:cNvPicPr>
          <p:nvPr/>
        </p:nvPicPr>
        <p:blipFill>
          <a:blip r:embed="rId7">
            <a:extLst>
              <a:ext uri="{BEBA8EAE-BF5A-486C-A8C5-ECC9F3942E4B}">
                <a14:imgProps xmlns:a14="http://schemas.microsoft.com/office/drawing/2010/main">
                  <a14:imgLayer r:embed="rId2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280611" y="747030"/>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Sparkle Png Yellow">
            <a:extLst>
              <a:ext uri="{FF2B5EF4-FFF2-40B4-BE49-F238E27FC236}">
                <a16:creationId xmlns:a16="http://schemas.microsoft.com/office/drawing/2014/main" id="{B3AF1F0A-E371-CC2A-34AA-E6246168FA9E}"/>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92536" y="1192266"/>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6" descr="Sparkle Png Yellow">
            <a:extLst>
              <a:ext uri="{FF2B5EF4-FFF2-40B4-BE49-F238E27FC236}">
                <a16:creationId xmlns:a16="http://schemas.microsoft.com/office/drawing/2014/main" id="{5BEE2BA8-87B6-DF54-5187-B92AC37C3A5C}"/>
              </a:ext>
            </a:extLst>
          </p:cNvPr>
          <p:cNvPicPr>
            <a:picLocks noChangeAspect="1" noChangeArrowheads="1"/>
          </p:cNvPicPr>
          <p:nvPr/>
        </p:nvPicPr>
        <p:blipFill>
          <a:blip r:embed="rId7">
            <a:extLst>
              <a:ext uri="{BEBA8EAE-BF5A-486C-A8C5-ECC9F3942E4B}">
                <a14:imgProps xmlns:a14="http://schemas.microsoft.com/office/drawing/2010/main">
                  <a14:imgLayer r:embed="rId21">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76559" y="1704242"/>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Sparkle Png Yellow">
            <a:extLst>
              <a:ext uri="{FF2B5EF4-FFF2-40B4-BE49-F238E27FC236}">
                <a16:creationId xmlns:a16="http://schemas.microsoft.com/office/drawing/2014/main" id="{5FF62BB1-AD77-012D-1559-42776B3EF5D7}"/>
              </a:ext>
            </a:extLst>
          </p:cNvPr>
          <p:cNvPicPr>
            <a:picLocks noChangeAspect="1" noChangeArrowheads="1"/>
          </p:cNvPicPr>
          <p:nvPr/>
        </p:nvPicPr>
        <p:blipFill>
          <a:blip r:embed="rId7">
            <a:extLst>
              <a:ext uri="{BEBA8EAE-BF5A-486C-A8C5-ECC9F3942E4B}">
                <a14:imgProps xmlns:a14="http://schemas.microsoft.com/office/drawing/2010/main">
                  <a14:imgLayer r:embed="rId22">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72501" y="2184523"/>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Sparkle Png Yellow">
            <a:extLst>
              <a:ext uri="{FF2B5EF4-FFF2-40B4-BE49-F238E27FC236}">
                <a16:creationId xmlns:a16="http://schemas.microsoft.com/office/drawing/2014/main" id="{21D58D2C-3682-85AA-F60F-478D654EEA50}"/>
              </a:ext>
            </a:extLst>
          </p:cNvPr>
          <p:cNvPicPr>
            <a:picLocks noChangeAspect="1" noChangeArrowheads="1"/>
          </p:cNvPicPr>
          <p:nvPr/>
        </p:nvPicPr>
        <p:blipFill>
          <a:blip r:embed="rId7">
            <a:extLst>
              <a:ext uri="{BEBA8EAE-BF5A-486C-A8C5-ECC9F3942E4B}">
                <a14:imgProps xmlns:a14="http://schemas.microsoft.com/office/drawing/2010/main">
                  <a14:imgLayer r:embed="rId2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72501" y="2661454"/>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6" descr="Sparkle Png Yellow">
            <a:extLst>
              <a:ext uri="{FF2B5EF4-FFF2-40B4-BE49-F238E27FC236}">
                <a16:creationId xmlns:a16="http://schemas.microsoft.com/office/drawing/2014/main" id="{4AD86398-1DCE-9920-8343-EBBCB1368D0B}"/>
              </a:ext>
            </a:extLst>
          </p:cNvPr>
          <p:cNvPicPr>
            <a:picLocks noChangeAspect="1" noChangeArrowheads="1"/>
          </p:cNvPicPr>
          <p:nvPr/>
        </p:nvPicPr>
        <p:blipFill>
          <a:blip r:embed="rId7">
            <a:extLst>
              <a:ext uri="{BEBA8EAE-BF5A-486C-A8C5-ECC9F3942E4B}">
                <a14:imgProps xmlns:a14="http://schemas.microsoft.com/office/drawing/2010/main">
                  <a14:imgLayer r:embed="rId2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60582" y="3205998"/>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Sparkle Png Yellow">
            <a:extLst>
              <a:ext uri="{FF2B5EF4-FFF2-40B4-BE49-F238E27FC236}">
                <a16:creationId xmlns:a16="http://schemas.microsoft.com/office/drawing/2014/main" id="{BE0DA39D-9E11-2D6B-5E0A-D1DBE3F03AE1}"/>
              </a:ext>
            </a:extLst>
          </p:cNvPr>
          <p:cNvPicPr>
            <a:picLocks noChangeAspect="1" noChangeArrowheads="1"/>
          </p:cNvPicPr>
          <p:nvPr/>
        </p:nvPicPr>
        <p:blipFill>
          <a:blip r:embed="rId7">
            <a:extLst>
              <a:ext uri="{BEBA8EAE-BF5A-486C-A8C5-ECC9F3942E4B}">
                <a14:imgProps xmlns:a14="http://schemas.microsoft.com/office/drawing/2010/main">
                  <a14:imgLayer r:embed="rId25">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44605" y="3707579"/>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Sparkle Png Yellow">
            <a:extLst>
              <a:ext uri="{FF2B5EF4-FFF2-40B4-BE49-F238E27FC236}">
                <a16:creationId xmlns:a16="http://schemas.microsoft.com/office/drawing/2014/main" id="{3D7F5060-EFD6-F3CA-F98D-753A393291A7}"/>
              </a:ext>
            </a:extLst>
          </p:cNvPr>
          <p:cNvPicPr>
            <a:picLocks noChangeAspect="1" noChangeArrowheads="1"/>
          </p:cNvPicPr>
          <p:nvPr/>
        </p:nvPicPr>
        <p:blipFill>
          <a:blip r:embed="rId7">
            <a:extLst>
              <a:ext uri="{BEBA8EAE-BF5A-486C-A8C5-ECC9F3942E4B}">
                <a14:imgProps xmlns:a14="http://schemas.microsoft.com/office/drawing/2010/main">
                  <a14:imgLayer r:embed="rId26">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25316" y="4261366"/>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6" descr="Sparkle Png Yellow">
            <a:extLst>
              <a:ext uri="{FF2B5EF4-FFF2-40B4-BE49-F238E27FC236}">
                <a16:creationId xmlns:a16="http://schemas.microsoft.com/office/drawing/2014/main" id="{1BC4F0A1-52F9-6616-7A65-6AC050CB5161}"/>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13397" y="4815153"/>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6" descr="Sparkle Png Yellow">
            <a:extLst>
              <a:ext uri="{FF2B5EF4-FFF2-40B4-BE49-F238E27FC236}">
                <a16:creationId xmlns:a16="http://schemas.microsoft.com/office/drawing/2014/main" id="{DD2BA81C-BC47-64B6-A50F-B75416A8C781}"/>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33305" y="5301462"/>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6" descr="Sparkle Png Yellow">
            <a:extLst>
              <a:ext uri="{FF2B5EF4-FFF2-40B4-BE49-F238E27FC236}">
                <a16:creationId xmlns:a16="http://schemas.microsoft.com/office/drawing/2014/main" id="{5618831E-903F-E579-8138-E89CE1EBAF29}"/>
              </a:ext>
            </a:extLst>
          </p:cNvPr>
          <p:cNvPicPr>
            <a:picLocks noChangeAspect="1" noChangeArrowheads="1"/>
          </p:cNvPicPr>
          <p:nvPr/>
        </p:nvPicPr>
        <p:blipFill>
          <a:blip r:embed="rId7">
            <a:extLst>
              <a:ext uri="{BEBA8EAE-BF5A-486C-A8C5-ECC9F3942E4B}">
                <a14:imgProps xmlns:a14="http://schemas.microsoft.com/office/drawing/2010/main">
                  <a14:imgLayer r:embed="rId27">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974732" y="5863874"/>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6" descr="Sparkle Png Yellow">
            <a:extLst>
              <a:ext uri="{FF2B5EF4-FFF2-40B4-BE49-F238E27FC236}">
                <a16:creationId xmlns:a16="http://schemas.microsoft.com/office/drawing/2014/main" id="{A86CC238-0504-4EA9-5678-2DD146C9F931}"/>
              </a:ext>
            </a:extLst>
          </p:cNvPr>
          <p:cNvPicPr>
            <a:picLocks noChangeAspect="1" noChangeArrowheads="1"/>
          </p:cNvPicPr>
          <p:nvPr/>
        </p:nvPicPr>
        <p:blipFill>
          <a:blip r:embed="rId7">
            <a:extLst>
              <a:ext uri="{BEBA8EAE-BF5A-486C-A8C5-ECC9F3942E4B}">
                <a14:imgProps xmlns:a14="http://schemas.microsoft.com/office/drawing/2010/main">
                  <a14:imgLayer r:embed="rId28">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462645" y="5865259"/>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6" descr="Sparkle Png Yellow">
            <a:extLst>
              <a:ext uri="{FF2B5EF4-FFF2-40B4-BE49-F238E27FC236}">
                <a16:creationId xmlns:a16="http://schemas.microsoft.com/office/drawing/2014/main" id="{7151A42B-BB78-6D50-36D8-1EDDD47B7E58}"/>
              </a:ext>
            </a:extLst>
          </p:cNvPr>
          <p:cNvPicPr>
            <a:picLocks noChangeAspect="1" noChangeArrowheads="1"/>
          </p:cNvPicPr>
          <p:nvPr/>
        </p:nvPicPr>
        <p:blipFill>
          <a:blip r:embed="rId7">
            <a:extLst>
              <a:ext uri="{BEBA8EAE-BF5A-486C-A8C5-ECC9F3942E4B}">
                <a14:imgProps xmlns:a14="http://schemas.microsoft.com/office/drawing/2010/main">
                  <a14:imgLayer r:embed="rId29">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934439" y="5882616"/>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descr="Sparkle Png Yellow">
            <a:extLst>
              <a:ext uri="{FF2B5EF4-FFF2-40B4-BE49-F238E27FC236}">
                <a16:creationId xmlns:a16="http://schemas.microsoft.com/office/drawing/2014/main" id="{272A1D13-8111-8BA4-63CF-F771C3D0FB02}"/>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10926" y="5861278"/>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6" descr="Sparkle Png Yellow">
            <a:extLst>
              <a:ext uri="{FF2B5EF4-FFF2-40B4-BE49-F238E27FC236}">
                <a16:creationId xmlns:a16="http://schemas.microsoft.com/office/drawing/2014/main" id="{97276D38-8E60-F821-2FB1-EFF03380A9EA}"/>
              </a:ext>
            </a:extLst>
          </p:cNvPr>
          <p:cNvPicPr>
            <a:picLocks noChangeAspect="1" noChangeArrowheads="1"/>
          </p:cNvPicPr>
          <p:nvPr/>
        </p:nvPicPr>
        <p:blipFill>
          <a:blip r:embed="rId7">
            <a:extLst>
              <a:ext uri="{BEBA8EAE-BF5A-486C-A8C5-ECC9F3942E4B}">
                <a14:imgProps xmlns:a14="http://schemas.microsoft.com/office/drawing/2010/main">
                  <a14:imgLayer r:embed="rId3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62387" y="5861278"/>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6" descr="Sparkle Png Yellow">
            <a:extLst>
              <a:ext uri="{FF2B5EF4-FFF2-40B4-BE49-F238E27FC236}">
                <a16:creationId xmlns:a16="http://schemas.microsoft.com/office/drawing/2014/main" id="{8329B672-B809-689F-9BB0-01500317CC16}"/>
              </a:ext>
            </a:extLst>
          </p:cNvPr>
          <p:cNvPicPr>
            <a:picLocks noChangeAspect="1" noChangeArrowheads="1"/>
          </p:cNvPicPr>
          <p:nvPr/>
        </p:nvPicPr>
        <p:blipFill>
          <a:blip r:embed="rId7">
            <a:extLst>
              <a:ext uri="{BEBA8EAE-BF5A-486C-A8C5-ECC9F3942E4B}">
                <a14:imgProps xmlns:a14="http://schemas.microsoft.com/office/drawing/2010/main">
                  <a14:imgLayer r:embed="rId31">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67480" y="5861278"/>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6" descr="Sparkle Png Yellow">
            <a:extLst>
              <a:ext uri="{FF2B5EF4-FFF2-40B4-BE49-F238E27FC236}">
                <a16:creationId xmlns:a16="http://schemas.microsoft.com/office/drawing/2014/main" id="{6EA80EA5-A1EF-9560-D909-550827A88373}"/>
              </a:ext>
            </a:extLst>
          </p:cNvPr>
          <p:cNvPicPr>
            <a:picLocks noChangeAspect="1" noChangeArrowheads="1"/>
          </p:cNvPicPr>
          <p:nvPr/>
        </p:nvPicPr>
        <p:blipFill>
          <a:blip r:embed="rId7">
            <a:extLst>
              <a:ext uri="{BEBA8EAE-BF5A-486C-A8C5-ECC9F3942E4B}">
                <a14:imgProps xmlns:a14="http://schemas.microsoft.com/office/drawing/2010/main">
                  <a14:imgLayer r:embed="rId32">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55781" y="5882615"/>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6" descr="Sparkle Png Yellow">
            <a:extLst>
              <a:ext uri="{FF2B5EF4-FFF2-40B4-BE49-F238E27FC236}">
                <a16:creationId xmlns:a16="http://schemas.microsoft.com/office/drawing/2014/main" id="{F2D78773-D60F-E216-646A-6711EA8C2F9D}"/>
              </a:ext>
            </a:extLst>
          </p:cNvPr>
          <p:cNvPicPr>
            <a:picLocks noChangeAspect="1" noChangeArrowheads="1"/>
          </p:cNvPicPr>
          <p:nvPr/>
        </p:nvPicPr>
        <p:blipFill>
          <a:blip r:embed="rId7">
            <a:extLst>
              <a:ext uri="{BEBA8EAE-BF5A-486C-A8C5-ECC9F3942E4B}">
                <a14:imgProps xmlns:a14="http://schemas.microsoft.com/office/drawing/2010/main">
                  <a14:imgLayer r:embed="rId3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125069" y="5797898"/>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6" descr="Sparkle Png Yellow">
            <a:extLst>
              <a:ext uri="{FF2B5EF4-FFF2-40B4-BE49-F238E27FC236}">
                <a16:creationId xmlns:a16="http://schemas.microsoft.com/office/drawing/2014/main" id="{B090D93B-92E7-6398-7C9E-71D8F1287FB1}"/>
              </a:ext>
            </a:extLst>
          </p:cNvPr>
          <p:cNvPicPr>
            <a:picLocks noChangeAspect="1" noChangeArrowheads="1"/>
          </p:cNvPicPr>
          <p:nvPr/>
        </p:nvPicPr>
        <p:blipFill>
          <a:blip r:embed="rId7">
            <a:extLst>
              <a:ext uri="{BEBA8EAE-BF5A-486C-A8C5-ECC9F3942E4B}">
                <a14:imgProps xmlns:a14="http://schemas.microsoft.com/office/drawing/2010/main">
                  <a14:imgLayer r:embed="rId3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127575" y="5274306"/>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6" descr="Sparkle Png Yellow">
            <a:extLst>
              <a:ext uri="{FF2B5EF4-FFF2-40B4-BE49-F238E27FC236}">
                <a16:creationId xmlns:a16="http://schemas.microsoft.com/office/drawing/2014/main" id="{1BEC0FE8-EC6F-A424-C26B-CA109FB85D8C}"/>
              </a:ext>
            </a:extLst>
          </p:cNvPr>
          <p:cNvPicPr>
            <a:picLocks noChangeAspect="1" noChangeArrowheads="1"/>
          </p:cNvPicPr>
          <p:nvPr/>
        </p:nvPicPr>
        <p:blipFill>
          <a:blip r:embed="rId7">
            <a:extLst>
              <a:ext uri="{BEBA8EAE-BF5A-486C-A8C5-ECC9F3942E4B}">
                <a14:imgProps xmlns:a14="http://schemas.microsoft.com/office/drawing/2010/main">
                  <a14:imgLayer r:embed="rId35">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722341" y="5230408"/>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6" descr="Sparkle Png Yellow">
            <a:extLst>
              <a:ext uri="{FF2B5EF4-FFF2-40B4-BE49-F238E27FC236}">
                <a16:creationId xmlns:a16="http://schemas.microsoft.com/office/drawing/2014/main" id="{9DCD2030-175E-F9A3-CCC1-7BD642F10CAF}"/>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55618" y="902415"/>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6" descr="Sparkle Png Yellow">
            <a:extLst>
              <a:ext uri="{FF2B5EF4-FFF2-40B4-BE49-F238E27FC236}">
                <a16:creationId xmlns:a16="http://schemas.microsoft.com/office/drawing/2014/main" id="{DB098DFE-EC4D-71F4-8977-58EECF7470C1}"/>
              </a:ext>
            </a:extLst>
          </p:cNvPr>
          <p:cNvPicPr>
            <a:picLocks noChangeAspect="1" noChangeArrowheads="1"/>
          </p:cNvPicPr>
          <p:nvPr/>
        </p:nvPicPr>
        <p:blipFill>
          <a:blip r:embed="rId7">
            <a:extLst>
              <a:ext uri="{BEBA8EAE-BF5A-486C-A8C5-ECC9F3942E4B}">
                <a14:imgProps xmlns:a14="http://schemas.microsoft.com/office/drawing/2010/main">
                  <a14:imgLayer r:embed="rId36">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790303" y="5195109"/>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6" descr="Sparkle Png Yellow">
            <a:extLst>
              <a:ext uri="{FF2B5EF4-FFF2-40B4-BE49-F238E27FC236}">
                <a16:creationId xmlns:a16="http://schemas.microsoft.com/office/drawing/2014/main" id="{34D848B2-DE23-47CE-03AF-23792261FFC6}"/>
              </a:ext>
            </a:extLst>
          </p:cNvPr>
          <p:cNvPicPr>
            <a:picLocks noChangeAspect="1" noChangeArrowheads="1"/>
          </p:cNvPicPr>
          <p:nvPr/>
        </p:nvPicPr>
        <p:blipFill>
          <a:blip r:embed="rId7">
            <a:extLst>
              <a:ext uri="{BEBA8EAE-BF5A-486C-A8C5-ECC9F3942E4B}">
                <a14:imgProps xmlns:a14="http://schemas.microsoft.com/office/drawing/2010/main">
                  <a14:imgLayer r:embed="rId37">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10638" y="5186510"/>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6" descr="Sparkle Png Yellow">
            <a:extLst>
              <a:ext uri="{FF2B5EF4-FFF2-40B4-BE49-F238E27FC236}">
                <a16:creationId xmlns:a16="http://schemas.microsoft.com/office/drawing/2014/main" id="{6939D296-409A-E807-81C6-99D29F732ECE}"/>
              </a:ext>
            </a:extLst>
          </p:cNvPr>
          <p:cNvPicPr>
            <a:picLocks noChangeAspect="1" noChangeArrowheads="1"/>
          </p:cNvPicPr>
          <p:nvPr/>
        </p:nvPicPr>
        <p:blipFill>
          <a:blip r:embed="rId7">
            <a:extLst>
              <a:ext uri="{BEBA8EAE-BF5A-486C-A8C5-ECC9F3942E4B}">
                <a14:imgProps xmlns:a14="http://schemas.microsoft.com/office/drawing/2010/main">
                  <a14:imgLayer r:embed="rId38">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239028" y="5174187"/>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6" descr="Sparkle Png Yellow">
            <a:extLst>
              <a:ext uri="{FF2B5EF4-FFF2-40B4-BE49-F238E27FC236}">
                <a16:creationId xmlns:a16="http://schemas.microsoft.com/office/drawing/2014/main" id="{BC8D8655-B277-5A93-641E-A683CA9D803F}"/>
              </a:ext>
            </a:extLst>
          </p:cNvPr>
          <p:cNvPicPr>
            <a:picLocks noChangeAspect="1" noChangeArrowheads="1"/>
          </p:cNvPicPr>
          <p:nvPr/>
        </p:nvPicPr>
        <p:blipFill>
          <a:blip r:embed="rId7">
            <a:extLst>
              <a:ext uri="{BEBA8EAE-BF5A-486C-A8C5-ECC9F3942E4B}">
                <a14:imgProps xmlns:a14="http://schemas.microsoft.com/office/drawing/2010/main">
                  <a14:imgLayer r:embed="rId39">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762470" y="5154465"/>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6" descr="Sparkle Png Yellow">
            <a:extLst>
              <a:ext uri="{FF2B5EF4-FFF2-40B4-BE49-F238E27FC236}">
                <a16:creationId xmlns:a16="http://schemas.microsoft.com/office/drawing/2014/main" id="{1DE64B00-075E-B70F-282E-D2325B8E9500}"/>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67345" y="5175544"/>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6" descr="Sparkle Png Yellow">
            <a:extLst>
              <a:ext uri="{FF2B5EF4-FFF2-40B4-BE49-F238E27FC236}">
                <a16:creationId xmlns:a16="http://schemas.microsoft.com/office/drawing/2014/main" id="{D328D00C-EBA9-C186-7E4F-E294684CED15}"/>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904697" y="5230408"/>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6" descr="Sparkle Png Yellow">
            <a:extLst>
              <a:ext uri="{FF2B5EF4-FFF2-40B4-BE49-F238E27FC236}">
                <a16:creationId xmlns:a16="http://schemas.microsoft.com/office/drawing/2014/main" id="{A8D60A46-8E76-2449-C45B-072F27DC93A6}"/>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67925" y="5684784"/>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6" descr="Sparkle Png Yellow">
            <a:extLst>
              <a:ext uri="{FF2B5EF4-FFF2-40B4-BE49-F238E27FC236}">
                <a16:creationId xmlns:a16="http://schemas.microsoft.com/office/drawing/2014/main" id="{3DB1E2C5-3C8E-D174-9971-BC89B80BC1A6}"/>
              </a:ext>
            </a:extLst>
          </p:cNvPr>
          <p:cNvPicPr>
            <a:picLocks noChangeAspect="1" noChangeArrowheads="1"/>
          </p:cNvPicPr>
          <p:nvPr/>
        </p:nvPicPr>
        <p:blipFill>
          <a:blip r:embed="rId7">
            <a:extLst>
              <a:ext uri="{BEBA8EAE-BF5A-486C-A8C5-ECC9F3942E4B}">
                <a14:imgProps xmlns:a14="http://schemas.microsoft.com/office/drawing/2010/main">
                  <a14:imgLayer r:embed="rId4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48777" y="5892731"/>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6" descr="Sparkle Png Yellow">
            <a:extLst>
              <a:ext uri="{FF2B5EF4-FFF2-40B4-BE49-F238E27FC236}">
                <a16:creationId xmlns:a16="http://schemas.microsoft.com/office/drawing/2014/main" id="{80A31050-FF06-96F6-4F39-A0441774084A}"/>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71595" y="1425989"/>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6" descr="Sparkle Png Yellow">
            <a:extLst>
              <a:ext uri="{FF2B5EF4-FFF2-40B4-BE49-F238E27FC236}">
                <a16:creationId xmlns:a16="http://schemas.microsoft.com/office/drawing/2014/main" id="{8979D14D-DFA6-9BBB-00EB-FD2F97EEEA0D}"/>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33459" y="1936284"/>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Sparkle Png Yellow">
            <a:extLst>
              <a:ext uri="{FF2B5EF4-FFF2-40B4-BE49-F238E27FC236}">
                <a16:creationId xmlns:a16="http://schemas.microsoft.com/office/drawing/2014/main" id="{62B45312-F8C8-7BA3-28A2-E6CDC7AB508D}"/>
              </a:ext>
            </a:extLst>
          </p:cNvPr>
          <p:cNvPicPr>
            <a:picLocks noChangeAspect="1" noChangeArrowheads="1"/>
          </p:cNvPicPr>
          <p:nvPr/>
        </p:nvPicPr>
        <p:blipFill>
          <a:blip r:embed="rId7">
            <a:extLst>
              <a:ext uri="{BEBA8EAE-BF5A-486C-A8C5-ECC9F3942E4B}">
                <a14:imgProps xmlns:a14="http://schemas.microsoft.com/office/drawing/2010/main">
                  <a14:imgLayer r:embed="rId41">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52656" y="2413617"/>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6" descr="Sparkle Png Yellow">
            <a:extLst>
              <a:ext uri="{FF2B5EF4-FFF2-40B4-BE49-F238E27FC236}">
                <a16:creationId xmlns:a16="http://schemas.microsoft.com/office/drawing/2014/main" id="{51886B2A-6896-D40B-358E-32199615F284}"/>
              </a:ext>
            </a:extLst>
          </p:cNvPr>
          <p:cNvPicPr>
            <a:picLocks noChangeAspect="1" noChangeArrowheads="1"/>
          </p:cNvPicPr>
          <p:nvPr/>
        </p:nvPicPr>
        <p:blipFill>
          <a:blip r:embed="rId7">
            <a:extLst>
              <a:ext uri="{BEBA8EAE-BF5A-486C-A8C5-ECC9F3942E4B}">
                <a14:imgProps xmlns:a14="http://schemas.microsoft.com/office/drawing/2010/main">
                  <a14:imgLayer r:embed="rId42">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71595" y="2912677"/>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6" descr="Sparkle Png Yellow">
            <a:extLst>
              <a:ext uri="{FF2B5EF4-FFF2-40B4-BE49-F238E27FC236}">
                <a16:creationId xmlns:a16="http://schemas.microsoft.com/office/drawing/2014/main" id="{C3734EF1-F693-93F8-E3E2-4BA4923A1EF1}"/>
              </a:ext>
            </a:extLst>
          </p:cNvPr>
          <p:cNvPicPr>
            <a:picLocks noChangeAspect="1" noChangeArrowheads="1"/>
          </p:cNvPicPr>
          <p:nvPr/>
        </p:nvPicPr>
        <p:blipFill>
          <a:blip r:embed="rId7">
            <a:extLst>
              <a:ext uri="{BEBA8EAE-BF5A-486C-A8C5-ECC9F3942E4B}">
                <a14:imgProps xmlns:a14="http://schemas.microsoft.com/office/drawing/2010/main">
                  <a14:imgLayer r:embed="rId4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71595" y="3453667"/>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6" descr="Sparkle Png Yellow">
            <a:extLst>
              <a:ext uri="{FF2B5EF4-FFF2-40B4-BE49-F238E27FC236}">
                <a16:creationId xmlns:a16="http://schemas.microsoft.com/office/drawing/2014/main" id="{314DD5D3-3FBD-D7E5-E610-89423A2A36D3}"/>
              </a:ext>
            </a:extLst>
          </p:cNvPr>
          <p:cNvPicPr>
            <a:picLocks noChangeAspect="1" noChangeArrowheads="1"/>
          </p:cNvPicPr>
          <p:nvPr/>
        </p:nvPicPr>
        <p:blipFill>
          <a:blip r:embed="rId7">
            <a:extLst>
              <a:ext uri="{BEBA8EAE-BF5A-486C-A8C5-ECC9F3942E4B}">
                <a14:imgProps xmlns:a14="http://schemas.microsoft.com/office/drawing/2010/main">
                  <a14:imgLayer r:embed="rId4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52945" y="3956765"/>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6" descr="Sparkle Png Yellow">
            <a:extLst>
              <a:ext uri="{FF2B5EF4-FFF2-40B4-BE49-F238E27FC236}">
                <a16:creationId xmlns:a16="http://schemas.microsoft.com/office/drawing/2014/main" id="{4D1CF913-9560-2869-B65E-B9AA6D55BF14}"/>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71595" y="4467143"/>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6" descr="Sparkle Png Yellow">
            <a:extLst>
              <a:ext uri="{FF2B5EF4-FFF2-40B4-BE49-F238E27FC236}">
                <a16:creationId xmlns:a16="http://schemas.microsoft.com/office/drawing/2014/main" id="{8A55D624-4C57-9160-E7DE-6FCA8E8CC2D8}"/>
              </a:ext>
            </a:extLst>
          </p:cNvPr>
          <p:cNvPicPr>
            <a:picLocks noChangeAspect="1" noChangeArrowheads="1"/>
          </p:cNvPicPr>
          <p:nvPr/>
        </p:nvPicPr>
        <p:blipFill>
          <a:blip r:embed="rId7">
            <a:extLst>
              <a:ext uri="{BEBA8EAE-BF5A-486C-A8C5-ECC9F3942E4B}">
                <a14:imgProps xmlns:a14="http://schemas.microsoft.com/office/drawing/2010/main">
                  <a14:imgLayer r:embed="rId45">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54537" y="4981712"/>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6" descr="Sparkle Png Yellow">
            <a:extLst>
              <a:ext uri="{FF2B5EF4-FFF2-40B4-BE49-F238E27FC236}">
                <a16:creationId xmlns:a16="http://schemas.microsoft.com/office/drawing/2014/main" id="{91F9EC95-F1A4-5878-0B68-A62F9E4081B8}"/>
              </a:ext>
            </a:extLst>
          </p:cNvPr>
          <p:cNvPicPr>
            <a:picLocks noChangeAspect="1" noChangeArrowheads="1"/>
          </p:cNvPicPr>
          <p:nvPr/>
        </p:nvPicPr>
        <p:blipFill>
          <a:blip r:embed="rId7">
            <a:extLst>
              <a:ext uri="{BEBA8EAE-BF5A-486C-A8C5-ECC9F3942E4B}">
                <a14:imgProps xmlns:a14="http://schemas.microsoft.com/office/drawing/2010/main">
                  <a14:imgLayer r:embed="rId46">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33459" y="5533860"/>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6" descr="Sparkle Png Yellow">
            <a:extLst>
              <a:ext uri="{FF2B5EF4-FFF2-40B4-BE49-F238E27FC236}">
                <a16:creationId xmlns:a16="http://schemas.microsoft.com/office/drawing/2014/main" id="{AD44A244-5E48-0BCC-2F66-BB0B75AFC212}"/>
              </a:ext>
            </a:extLst>
          </p:cNvPr>
          <p:cNvPicPr>
            <a:picLocks noChangeAspect="1" noChangeArrowheads="1"/>
          </p:cNvPicPr>
          <p:nvPr/>
        </p:nvPicPr>
        <p:blipFill>
          <a:blip r:embed="rId7">
            <a:extLst>
              <a:ext uri="{BEBA8EAE-BF5A-486C-A8C5-ECC9F3942E4B}">
                <a14:imgProps xmlns:a14="http://schemas.microsoft.com/office/drawing/2010/main">
                  <a14:imgLayer r:embed="rId47">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28769" y="5841702"/>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6" descr="Sparkle Png Yellow">
            <a:extLst>
              <a:ext uri="{FF2B5EF4-FFF2-40B4-BE49-F238E27FC236}">
                <a16:creationId xmlns:a16="http://schemas.microsoft.com/office/drawing/2014/main" id="{0B3BCE77-82B4-36C8-1E5C-33B218EA2439}"/>
              </a:ext>
            </a:extLst>
          </p:cNvPr>
          <p:cNvPicPr>
            <a:picLocks noChangeAspect="1" noChangeArrowheads="1"/>
          </p:cNvPicPr>
          <p:nvPr/>
        </p:nvPicPr>
        <p:blipFill>
          <a:blip r:embed="rId7">
            <a:extLst>
              <a:ext uri="{BEBA8EAE-BF5A-486C-A8C5-ECC9F3942E4B}">
                <a14:imgProps xmlns:a14="http://schemas.microsoft.com/office/drawing/2010/main">
                  <a14:imgLayer r:embed="rId48">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7492" y="5797898"/>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Sparkle Png Yellow">
            <a:extLst>
              <a:ext uri="{FF2B5EF4-FFF2-40B4-BE49-F238E27FC236}">
                <a16:creationId xmlns:a16="http://schemas.microsoft.com/office/drawing/2014/main" id="{904BF874-3269-7E9C-4FA4-ABF84528232F}"/>
              </a:ext>
            </a:extLst>
          </p:cNvPr>
          <p:cNvPicPr>
            <a:picLocks noChangeAspect="1" noChangeArrowheads="1"/>
          </p:cNvPicPr>
          <p:nvPr/>
        </p:nvPicPr>
        <p:blipFill>
          <a:blip r:embed="rId7">
            <a:extLst>
              <a:ext uri="{BEBA8EAE-BF5A-486C-A8C5-ECC9F3942E4B}">
                <a14:imgProps xmlns:a14="http://schemas.microsoft.com/office/drawing/2010/main">
                  <a14:imgLayer r:embed="rId49">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5377" y="5823302"/>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6" descr="Sparkle Png Yellow">
            <a:extLst>
              <a:ext uri="{FF2B5EF4-FFF2-40B4-BE49-F238E27FC236}">
                <a16:creationId xmlns:a16="http://schemas.microsoft.com/office/drawing/2014/main" id="{3D9D19A3-962E-42C2-066E-C94CA4588BFF}"/>
              </a:ext>
            </a:extLst>
          </p:cNvPr>
          <p:cNvPicPr>
            <a:picLocks noChangeAspect="1" noChangeArrowheads="1"/>
          </p:cNvPicPr>
          <p:nvPr/>
        </p:nvPicPr>
        <p:blipFill>
          <a:blip r:embed="rId7">
            <a:extLst>
              <a:ext uri="{BEBA8EAE-BF5A-486C-A8C5-ECC9F3942E4B}">
                <a14:imgProps xmlns:a14="http://schemas.microsoft.com/office/drawing/2010/main">
                  <a14:imgLayer r:embed="rId5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5774" y="5880938"/>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6" descr="Sparkle Png Yellow">
            <a:extLst>
              <a:ext uri="{FF2B5EF4-FFF2-40B4-BE49-F238E27FC236}">
                <a16:creationId xmlns:a16="http://schemas.microsoft.com/office/drawing/2014/main" id="{5CB47DA6-CB98-3AD4-5E2E-545784808D5B}"/>
              </a:ext>
            </a:extLst>
          </p:cNvPr>
          <p:cNvPicPr>
            <a:picLocks noChangeAspect="1" noChangeArrowheads="1"/>
          </p:cNvPicPr>
          <p:nvPr/>
        </p:nvPicPr>
        <p:blipFill>
          <a:blip r:embed="rId7">
            <a:extLst>
              <a:ext uri="{BEBA8EAE-BF5A-486C-A8C5-ECC9F3942E4B}">
                <a14:imgProps xmlns:a14="http://schemas.microsoft.com/office/drawing/2010/main">
                  <a14:imgLayer r:embed="rId51">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19027" y="5861278"/>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descr="Sparkle Png Yellow">
            <a:extLst>
              <a:ext uri="{FF2B5EF4-FFF2-40B4-BE49-F238E27FC236}">
                <a16:creationId xmlns:a16="http://schemas.microsoft.com/office/drawing/2014/main" id="{ACCAE232-C460-B6C4-E7F8-8EF52648FDC1}"/>
              </a:ext>
            </a:extLst>
          </p:cNvPr>
          <p:cNvPicPr>
            <a:picLocks noChangeAspect="1" noChangeArrowheads="1"/>
          </p:cNvPicPr>
          <p:nvPr/>
        </p:nvPicPr>
        <p:blipFill>
          <a:blip r:embed="rId7">
            <a:extLst>
              <a:ext uri="{BEBA8EAE-BF5A-486C-A8C5-ECC9F3942E4B}">
                <a14:imgProps xmlns:a14="http://schemas.microsoft.com/office/drawing/2010/main">
                  <a14:imgLayer r:embed="rId52">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494564" y="5861277"/>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6" descr="Sparkle Png Yellow">
            <a:extLst>
              <a:ext uri="{FF2B5EF4-FFF2-40B4-BE49-F238E27FC236}">
                <a16:creationId xmlns:a16="http://schemas.microsoft.com/office/drawing/2014/main" id="{F3E312AE-C0B2-DFB9-2FC1-E1230F33C354}"/>
              </a:ext>
            </a:extLst>
          </p:cNvPr>
          <p:cNvPicPr>
            <a:picLocks noChangeAspect="1" noChangeArrowheads="1"/>
          </p:cNvPicPr>
          <p:nvPr/>
        </p:nvPicPr>
        <p:blipFill>
          <a:blip r:embed="rId7">
            <a:extLst>
              <a:ext uri="{BEBA8EAE-BF5A-486C-A8C5-ECC9F3942E4B}">
                <a14:imgProps xmlns:a14="http://schemas.microsoft.com/office/drawing/2010/main">
                  <a14:imgLayer r:embed="rId5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21920" y="5880853"/>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6" descr="Sparkle Png Yellow">
            <a:extLst>
              <a:ext uri="{FF2B5EF4-FFF2-40B4-BE49-F238E27FC236}">
                <a16:creationId xmlns:a16="http://schemas.microsoft.com/office/drawing/2014/main" id="{FA3D588A-8173-267A-192B-90290BA48437}"/>
              </a:ext>
            </a:extLst>
          </p:cNvPr>
          <p:cNvPicPr>
            <a:picLocks noChangeAspect="1" noChangeArrowheads="1"/>
          </p:cNvPicPr>
          <p:nvPr/>
        </p:nvPicPr>
        <p:blipFill>
          <a:blip r:embed="rId7">
            <a:extLst>
              <a:ext uri="{BEBA8EAE-BF5A-486C-A8C5-ECC9F3942E4B}">
                <a14:imgProps xmlns:a14="http://schemas.microsoft.com/office/drawing/2010/main">
                  <a14:imgLayer r:embed="rId5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19387" y="5642915"/>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6" descr="Sparkle Png Yellow">
            <a:extLst>
              <a:ext uri="{FF2B5EF4-FFF2-40B4-BE49-F238E27FC236}">
                <a16:creationId xmlns:a16="http://schemas.microsoft.com/office/drawing/2014/main" id="{66F171E1-8868-50E5-2278-4E2AEAC3CBC7}"/>
              </a:ext>
            </a:extLst>
          </p:cNvPr>
          <p:cNvPicPr>
            <a:picLocks noChangeAspect="1" noChangeArrowheads="1"/>
          </p:cNvPicPr>
          <p:nvPr/>
        </p:nvPicPr>
        <p:blipFill>
          <a:blip r:embed="rId7">
            <a:extLst>
              <a:ext uri="{BEBA8EAE-BF5A-486C-A8C5-ECC9F3942E4B}">
                <a14:imgProps xmlns:a14="http://schemas.microsoft.com/office/drawing/2010/main">
                  <a14:imgLayer r:embed="rId55">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79695" y="585754"/>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6" descr="Sparkle Png Yellow">
            <a:extLst>
              <a:ext uri="{FF2B5EF4-FFF2-40B4-BE49-F238E27FC236}">
                <a16:creationId xmlns:a16="http://schemas.microsoft.com/office/drawing/2014/main" id="{6E0FDA39-5750-10A9-4B08-15CD8CC4A365}"/>
              </a:ext>
            </a:extLst>
          </p:cNvPr>
          <p:cNvPicPr>
            <a:picLocks noChangeAspect="1" noChangeArrowheads="1"/>
          </p:cNvPicPr>
          <p:nvPr/>
        </p:nvPicPr>
        <p:blipFill>
          <a:blip r:embed="rId7">
            <a:extLst>
              <a:ext uri="{BEBA8EAE-BF5A-486C-A8C5-ECC9F3942E4B}">
                <a14:imgProps xmlns:a14="http://schemas.microsoft.com/office/drawing/2010/main">
                  <a14:imgLayer r:embed="rId2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8997" y="623733"/>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6" descr="Sparkle Png Yellow">
            <a:extLst>
              <a:ext uri="{FF2B5EF4-FFF2-40B4-BE49-F238E27FC236}">
                <a16:creationId xmlns:a16="http://schemas.microsoft.com/office/drawing/2014/main" id="{9BD98857-5184-9885-CE0F-D9F0EF42DD50}"/>
              </a:ext>
            </a:extLst>
          </p:cNvPr>
          <p:cNvPicPr>
            <a:picLocks noChangeAspect="1" noChangeArrowheads="1"/>
          </p:cNvPicPr>
          <p:nvPr/>
        </p:nvPicPr>
        <p:blipFill>
          <a:blip r:embed="rId7">
            <a:extLst>
              <a:ext uri="{BEBA8EAE-BF5A-486C-A8C5-ECC9F3942E4B}">
                <a14:imgProps xmlns:a14="http://schemas.microsoft.com/office/drawing/2010/main">
                  <a14:imgLayer r:embed="rId56">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6636" y="642133"/>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6" descr="Sparkle Png Yellow">
            <a:extLst>
              <a:ext uri="{FF2B5EF4-FFF2-40B4-BE49-F238E27FC236}">
                <a16:creationId xmlns:a16="http://schemas.microsoft.com/office/drawing/2014/main" id="{00D9B101-8210-7496-CBEB-479C7CF9C892}"/>
              </a:ext>
            </a:extLst>
          </p:cNvPr>
          <p:cNvPicPr>
            <a:picLocks noChangeAspect="1" noChangeArrowheads="1"/>
          </p:cNvPicPr>
          <p:nvPr/>
        </p:nvPicPr>
        <p:blipFill>
          <a:blip r:embed="rId7">
            <a:extLst>
              <a:ext uri="{BEBA8EAE-BF5A-486C-A8C5-ECC9F3942E4B}">
                <a14:imgProps xmlns:a14="http://schemas.microsoft.com/office/drawing/2010/main">
                  <a14:imgLayer r:embed="rId57">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4349" y="699273"/>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6" descr="Sparkle Png Yellow">
            <a:extLst>
              <a:ext uri="{FF2B5EF4-FFF2-40B4-BE49-F238E27FC236}">
                <a16:creationId xmlns:a16="http://schemas.microsoft.com/office/drawing/2014/main" id="{32D88174-DFB4-4037-55A2-BFA096B7FC4B}"/>
              </a:ext>
            </a:extLst>
          </p:cNvPr>
          <p:cNvPicPr>
            <a:picLocks noChangeAspect="1" noChangeArrowheads="1"/>
          </p:cNvPicPr>
          <p:nvPr/>
        </p:nvPicPr>
        <p:blipFill>
          <a:blip r:embed="rId7">
            <a:extLst>
              <a:ext uri="{BEBA8EAE-BF5A-486C-A8C5-ECC9F3942E4B}">
                <a14:imgProps xmlns:a14="http://schemas.microsoft.com/office/drawing/2010/main">
                  <a14:imgLayer r:embed="rId58">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47812" y="679613"/>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6" descr="Sparkle Png Yellow">
            <a:extLst>
              <a:ext uri="{FF2B5EF4-FFF2-40B4-BE49-F238E27FC236}">
                <a16:creationId xmlns:a16="http://schemas.microsoft.com/office/drawing/2014/main" id="{687664FE-34A7-B940-B1D7-F927862CC90F}"/>
              </a:ext>
            </a:extLst>
          </p:cNvPr>
          <p:cNvPicPr>
            <a:picLocks noChangeAspect="1" noChangeArrowheads="1"/>
          </p:cNvPicPr>
          <p:nvPr/>
        </p:nvPicPr>
        <p:blipFill>
          <a:blip r:embed="rId7">
            <a:extLst>
              <a:ext uri="{BEBA8EAE-BF5A-486C-A8C5-ECC9F3942E4B}">
                <a14:imgProps xmlns:a14="http://schemas.microsoft.com/office/drawing/2010/main">
                  <a14:imgLayer r:embed="rId59">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9121" y="660533"/>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Sparkle Png Yellow">
            <a:extLst>
              <a:ext uri="{FF2B5EF4-FFF2-40B4-BE49-F238E27FC236}">
                <a16:creationId xmlns:a16="http://schemas.microsoft.com/office/drawing/2014/main" id="{55EB7A6C-97F3-D4A1-EC27-26B0F4EFD8F7}"/>
              </a:ext>
            </a:extLst>
          </p:cNvPr>
          <p:cNvPicPr>
            <a:picLocks noChangeAspect="1" noChangeArrowheads="1"/>
          </p:cNvPicPr>
          <p:nvPr/>
        </p:nvPicPr>
        <p:blipFill>
          <a:blip r:embed="rId7">
            <a:extLst>
              <a:ext uri="{BEBA8EAE-BF5A-486C-A8C5-ECC9F3942E4B}">
                <a14:imgProps xmlns:a14="http://schemas.microsoft.com/office/drawing/2010/main">
                  <a14:imgLayer r:embed="rId6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85990" y="604067"/>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Sparkle Png Yellow">
            <a:extLst>
              <a:ext uri="{FF2B5EF4-FFF2-40B4-BE49-F238E27FC236}">
                <a16:creationId xmlns:a16="http://schemas.microsoft.com/office/drawing/2014/main" id="{CAD5894C-9884-7802-565E-22C69CEDF151}"/>
              </a:ext>
            </a:extLst>
          </p:cNvPr>
          <p:cNvPicPr>
            <a:picLocks noChangeAspect="1" noChangeArrowheads="1"/>
          </p:cNvPicPr>
          <p:nvPr/>
        </p:nvPicPr>
        <p:blipFill>
          <a:blip r:embed="rId7">
            <a:extLst>
              <a:ext uri="{BEBA8EAE-BF5A-486C-A8C5-ECC9F3942E4B}">
                <a14:imgProps xmlns:a14="http://schemas.microsoft.com/office/drawing/2010/main">
                  <a14:imgLayer r:embed="rId61">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04710" y="622380"/>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6" descr="Sparkle Png Yellow">
            <a:extLst>
              <a:ext uri="{FF2B5EF4-FFF2-40B4-BE49-F238E27FC236}">
                <a16:creationId xmlns:a16="http://schemas.microsoft.com/office/drawing/2014/main" id="{70B658A2-7C86-8E60-9DCE-FE6A7435FDDF}"/>
              </a:ext>
            </a:extLst>
          </p:cNvPr>
          <p:cNvPicPr>
            <a:picLocks noChangeAspect="1" noChangeArrowheads="1"/>
          </p:cNvPicPr>
          <p:nvPr/>
        </p:nvPicPr>
        <p:blipFill>
          <a:blip r:embed="rId7">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86810" y="622379"/>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6" descr="Sparkle Png Yellow">
            <a:extLst>
              <a:ext uri="{FF2B5EF4-FFF2-40B4-BE49-F238E27FC236}">
                <a16:creationId xmlns:a16="http://schemas.microsoft.com/office/drawing/2014/main" id="{C0096237-C672-1B13-A21D-2D18C16C8C0E}"/>
              </a:ext>
            </a:extLst>
          </p:cNvPr>
          <p:cNvPicPr>
            <a:picLocks noChangeAspect="1" noChangeArrowheads="1"/>
          </p:cNvPicPr>
          <p:nvPr/>
        </p:nvPicPr>
        <p:blipFill>
          <a:blip r:embed="rId7">
            <a:extLst>
              <a:ext uri="{BEBA8EAE-BF5A-486C-A8C5-ECC9F3942E4B}">
                <a14:imgProps xmlns:a14="http://schemas.microsoft.com/office/drawing/2010/main">
                  <a14:imgLayer r:embed="rId62">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86019" y="621716"/>
            <a:ext cx="2418224" cy="208019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6" descr="Sparkle Png Yellow">
            <a:extLst>
              <a:ext uri="{FF2B5EF4-FFF2-40B4-BE49-F238E27FC236}">
                <a16:creationId xmlns:a16="http://schemas.microsoft.com/office/drawing/2014/main" id="{888D46A7-249E-A674-5847-08EAF6A6F578}"/>
              </a:ext>
            </a:extLst>
          </p:cNvPr>
          <p:cNvPicPr>
            <a:picLocks noChangeAspect="1" noChangeArrowheads="1"/>
          </p:cNvPicPr>
          <p:nvPr/>
        </p:nvPicPr>
        <p:blipFill>
          <a:blip r:embed="rId7">
            <a:extLst>
              <a:ext uri="{BEBA8EAE-BF5A-486C-A8C5-ECC9F3942E4B}">
                <a14:imgProps xmlns:a14="http://schemas.microsoft.com/office/drawing/2010/main">
                  <a14:imgLayer r:embed="rId6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48810" y="758562"/>
            <a:ext cx="2418224" cy="208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55702"/>
      </p:ext>
    </p:extLst>
  </p:cSld>
  <p:clrMapOvr>
    <a:masterClrMapping/>
  </p:clrMapOvr>
  <p:transition spd="med">
    <p:pull/>
  </p:transition>
</p:sld>
</file>

<file path=ppt/theme/theme1.xml><?xml version="1.0" encoding="utf-8"?>
<a:theme xmlns:a="http://schemas.openxmlformats.org/drawingml/2006/main" name="1_Office Theme">
  <a:themeElements>
    <a:clrScheme name="PSF">
      <a:dk1>
        <a:srgbClr val="000000"/>
      </a:dk1>
      <a:lt1>
        <a:srgbClr val="FFFFFF"/>
      </a:lt1>
      <a:dk2>
        <a:srgbClr val="004B91"/>
      </a:dk2>
      <a:lt2>
        <a:srgbClr val="E7E6E6"/>
      </a:lt2>
      <a:accent1>
        <a:srgbClr val="4472C4"/>
      </a:accent1>
      <a:accent2>
        <a:srgbClr val="ED7D31"/>
      </a:accent2>
      <a:accent3>
        <a:srgbClr val="A5A5A5"/>
      </a:accent3>
      <a:accent4>
        <a:srgbClr val="F8971D"/>
      </a:accent4>
      <a:accent5>
        <a:srgbClr val="5B9BD5"/>
      </a:accent5>
      <a:accent6>
        <a:srgbClr val="78A12F"/>
      </a:accent6>
      <a:hlink>
        <a:srgbClr val="005169"/>
      </a:hlink>
      <a:folHlink>
        <a:srgbClr val="ED7D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2990FE5-0FBA-7F40-B2EA-2E079DCE5120}" vid="{20D59DB6-CFD5-9142-ADF4-86F113644D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2151</TotalTime>
  <Words>1740</Words>
  <Application>Microsoft Office PowerPoint</Application>
  <PresentationFormat>Widescreen</PresentationFormat>
  <Paragraphs>155</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Theme</vt:lpstr>
      <vt:lpstr>PS Pack Meeting</vt:lpstr>
      <vt:lpstr>Agenda</vt:lpstr>
      <vt:lpstr>E-Board Reminders:</vt:lpstr>
      <vt:lpstr>E-Board Reminders:</vt:lpstr>
      <vt:lpstr>Icebreaker Activity: Scavenger Hunt</vt:lpstr>
      <vt:lpstr>PowerPoint Presentation</vt:lpstr>
      <vt:lpstr>All-Star Spotlight: March</vt:lpstr>
      <vt:lpstr>Azel’s Story:</vt:lpstr>
      <vt:lpstr>Azel’s Story: Resilient and Adaptable</vt:lpstr>
      <vt:lpstr>Orange Envelope Challenge:</vt:lpstr>
      <vt:lpstr>Orange Envelope Challenge:</vt:lpstr>
      <vt:lpstr>Community Involvement/Engagement:</vt:lpstr>
      <vt:lpstr>Final Announcement:  The Pack Scholarship is extended until Monday, March 25, 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Gabriella Del Rio</dc:creator>
  <cp:lastModifiedBy>Del Rio, Gabriella</cp:lastModifiedBy>
  <cp:revision>3</cp:revision>
  <dcterms:created xsi:type="dcterms:W3CDTF">2024-03-04T14:58:45Z</dcterms:created>
  <dcterms:modified xsi:type="dcterms:W3CDTF">2024-03-27T14:47:41Z</dcterms:modified>
</cp:coreProperties>
</file>