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95" r:id="rId6"/>
    <p:sldMasterId id="2147483707" r:id="rId7"/>
  </p:sldMasterIdLst>
  <p:notesMasterIdLst>
    <p:notesMasterId r:id="rId20"/>
  </p:notesMasterIdLst>
  <p:sldIdLst>
    <p:sldId id="257" r:id="rId8"/>
    <p:sldId id="258" r:id="rId9"/>
    <p:sldId id="281" r:id="rId10"/>
    <p:sldId id="269" r:id="rId11"/>
    <p:sldId id="282" r:id="rId12"/>
    <p:sldId id="261" r:id="rId13"/>
    <p:sldId id="280" r:id="rId14"/>
    <p:sldId id="277" r:id="rId15"/>
    <p:sldId id="278" r:id="rId16"/>
    <p:sldId id="259" r:id="rId17"/>
    <p:sldId id="263" r:id="rId18"/>
    <p:sldId id="265"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0000" autoAdjust="0"/>
  </p:normalViewPr>
  <p:slideViewPr>
    <p:cSldViewPr snapToGrid="0">
      <p:cViewPr varScale="1">
        <p:scale>
          <a:sx n="55" d="100"/>
          <a:sy n="55" d="100"/>
        </p:scale>
        <p:origin x="1338"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77C7B-BB2A-4C43-85F9-D7436A52DB0B}"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36A6B0F9-AB96-5B41-8850-E413DD6116D4}">
      <dgm:prSet phldrT="[Text]"/>
      <dgm:spPr>
        <a:solidFill>
          <a:srgbClr val="004B91"/>
        </a:solidFill>
        <a:ln>
          <a:solidFill>
            <a:srgbClr val="F9991C"/>
          </a:solidFill>
        </a:ln>
      </dgm:spPr>
      <dgm:t>
        <a:bodyPr/>
        <a:lstStyle/>
        <a:p>
          <a:r>
            <a:rPr lang="en-US" b="1" dirty="0">
              <a:highlight>
                <a:srgbClr val="F9991C"/>
              </a:highlight>
              <a:latin typeface="Helvetica" pitchFamily="2" charset="0"/>
            </a:rPr>
            <a:t>Celebration</a:t>
          </a:r>
        </a:p>
      </dgm:t>
    </dgm:pt>
    <dgm:pt modelId="{9E671018-AB5A-774E-8A75-83439C6090D9}" type="parTrans" cxnId="{494F7B82-F6DB-2E4C-AE19-80DA5C45B828}">
      <dgm:prSet/>
      <dgm:spPr/>
      <dgm:t>
        <a:bodyPr/>
        <a:lstStyle/>
        <a:p>
          <a:endParaRPr lang="en-US"/>
        </a:p>
      </dgm:t>
    </dgm:pt>
    <dgm:pt modelId="{90DD67D4-DAF2-9547-87ED-F26E83AFCCCE}" type="sibTrans" cxnId="{494F7B82-F6DB-2E4C-AE19-80DA5C45B828}">
      <dgm:prSet/>
      <dgm:spPr>
        <a:solidFill>
          <a:srgbClr val="004B91"/>
        </a:solidFill>
        <a:ln>
          <a:solidFill>
            <a:srgbClr val="F9991C"/>
          </a:solidFill>
        </a:ln>
      </dgm:spPr>
      <dgm:t>
        <a:bodyPr/>
        <a:lstStyle/>
        <a:p>
          <a:endParaRPr lang="en-US"/>
        </a:p>
      </dgm:t>
    </dgm:pt>
    <dgm:pt modelId="{A650D2A9-7BC8-B04B-8BD4-F0C3F070D737}">
      <dgm:prSet phldrT="[Text]"/>
      <dgm:spPr>
        <a:solidFill>
          <a:srgbClr val="F9991C"/>
        </a:solidFill>
        <a:ln>
          <a:solidFill>
            <a:srgbClr val="004B91"/>
          </a:solidFill>
        </a:ln>
      </dgm:spPr>
      <dgm:t>
        <a:bodyPr/>
        <a:lstStyle/>
        <a:p>
          <a:r>
            <a:rPr lang="en-US" b="1" dirty="0">
              <a:highlight>
                <a:srgbClr val="004B91"/>
              </a:highlight>
              <a:latin typeface="Helvetica" pitchFamily="2" charset="0"/>
            </a:rPr>
            <a:t>Compassion</a:t>
          </a:r>
        </a:p>
      </dgm:t>
    </dgm:pt>
    <dgm:pt modelId="{2C661145-4B1B-1942-8EDD-8C34AD1473F9}" type="parTrans" cxnId="{5A75EA37-EE83-7B48-BD35-A04BF8D05419}">
      <dgm:prSet/>
      <dgm:spPr/>
      <dgm:t>
        <a:bodyPr/>
        <a:lstStyle/>
        <a:p>
          <a:endParaRPr lang="en-US"/>
        </a:p>
      </dgm:t>
    </dgm:pt>
    <dgm:pt modelId="{DEA7A7C4-EBFD-B34D-B6A2-4182D5A88714}" type="sibTrans" cxnId="{5A75EA37-EE83-7B48-BD35-A04BF8D05419}">
      <dgm:prSet/>
      <dgm:spPr>
        <a:solidFill>
          <a:srgbClr val="F9991C"/>
        </a:solidFill>
        <a:ln>
          <a:solidFill>
            <a:srgbClr val="004B91"/>
          </a:solidFill>
        </a:ln>
      </dgm:spPr>
      <dgm:t>
        <a:bodyPr/>
        <a:lstStyle/>
        <a:p>
          <a:endParaRPr lang="en-US"/>
        </a:p>
      </dgm:t>
    </dgm:pt>
    <dgm:pt modelId="{F665BFB0-E50E-894C-A717-A8AC9DB8C0F2}">
      <dgm:prSet phldrT="[Text]"/>
      <dgm:spPr>
        <a:solidFill>
          <a:srgbClr val="F9991C"/>
        </a:solidFill>
        <a:ln>
          <a:solidFill>
            <a:srgbClr val="004B91"/>
          </a:solidFill>
        </a:ln>
      </dgm:spPr>
      <dgm:t>
        <a:bodyPr/>
        <a:lstStyle/>
        <a:p>
          <a:r>
            <a:rPr lang="en-US" b="1" dirty="0">
              <a:highlight>
                <a:srgbClr val="004B91"/>
              </a:highlight>
              <a:latin typeface="Helvetica" pitchFamily="2" charset="0"/>
            </a:rPr>
            <a:t>Collaboration</a:t>
          </a:r>
        </a:p>
      </dgm:t>
    </dgm:pt>
    <dgm:pt modelId="{F99D0739-61E4-4944-B2E5-66E01EA7CB95}" type="parTrans" cxnId="{696EFCD8-FCB9-B246-81E1-2AF444DA33D5}">
      <dgm:prSet/>
      <dgm:spPr/>
      <dgm:t>
        <a:bodyPr/>
        <a:lstStyle/>
        <a:p>
          <a:endParaRPr lang="en-US"/>
        </a:p>
      </dgm:t>
    </dgm:pt>
    <dgm:pt modelId="{0C3BB665-3201-F145-BE25-3E8C704C863A}" type="sibTrans" cxnId="{696EFCD8-FCB9-B246-81E1-2AF444DA33D5}">
      <dgm:prSet/>
      <dgm:spPr>
        <a:solidFill>
          <a:srgbClr val="F9991C"/>
        </a:solidFill>
        <a:ln>
          <a:solidFill>
            <a:srgbClr val="004B91"/>
          </a:solidFill>
        </a:ln>
      </dgm:spPr>
      <dgm:t>
        <a:bodyPr/>
        <a:lstStyle/>
        <a:p>
          <a:endParaRPr lang="en-US"/>
        </a:p>
      </dgm:t>
    </dgm:pt>
    <dgm:pt modelId="{140E9F4B-1179-B34C-9B18-CA57FD66049C}" type="pres">
      <dgm:prSet presAssocID="{C2377C7B-BB2A-4C43-85F9-D7436A52DB0B}" presName="cycle" presStyleCnt="0">
        <dgm:presLayoutVars>
          <dgm:dir/>
          <dgm:resizeHandles val="exact"/>
        </dgm:presLayoutVars>
      </dgm:prSet>
      <dgm:spPr/>
    </dgm:pt>
    <dgm:pt modelId="{2E4789BC-76F5-A64A-9899-902B5FA0BAFE}" type="pres">
      <dgm:prSet presAssocID="{36A6B0F9-AB96-5B41-8850-E413DD6116D4}" presName="node" presStyleLbl="node1" presStyleIdx="0" presStyleCnt="3">
        <dgm:presLayoutVars>
          <dgm:bulletEnabled val="1"/>
        </dgm:presLayoutVars>
      </dgm:prSet>
      <dgm:spPr/>
    </dgm:pt>
    <dgm:pt modelId="{E4A3216C-6AE0-874C-8E43-44737A704C20}" type="pres">
      <dgm:prSet presAssocID="{90DD67D4-DAF2-9547-87ED-F26E83AFCCCE}" presName="sibTrans" presStyleLbl="sibTrans2D1" presStyleIdx="0" presStyleCnt="3"/>
      <dgm:spPr/>
    </dgm:pt>
    <dgm:pt modelId="{92CBA8B8-B1E5-BA48-A8EC-61747802EE04}" type="pres">
      <dgm:prSet presAssocID="{90DD67D4-DAF2-9547-87ED-F26E83AFCCCE}" presName="connectorText" presStyleLbl="sibTrans2D1" presStyleIdx="0" presStyleCnt="3"/>
      <dgm:spPr/>
    </dgm:pt>
    <dgm:pt modelId="{AF260878-6FFD-4140-BB26-09111B6C6A42}" type="pres">
      <dgm:prSet presAssocID="{A650D2A9-7BC8-B04B-8BD4-F0C3F070D737}" presName="node" presStyleLbl="node1" presStyleIdx="1" presStyleCnt="3">
        <dgm:presLayoutVars>
          <dgm:bulletEnabled val="1"/>
        </dgm:presLayoutVars>
      </dgm:prSet>
      <dgm:spPr/>
    </dgm:pt>
    <dgm:pt modelId="{24441F9F-AFA8-1647-A05A-D243B78965C9}" type="pres">
      <dgm:prSet presAssocID="{DEA7A7C4-EBFD-B34D-B6A2-4182D5A88714}" presName="sibTrans" presStyleLbl="sibTrans2D1" presStyleIdx="1" presStyleCnt="3"/>
      <dgm:spPr/>
    </dgm:pt>
    <dgm:pt modelId="{F1A24398-0B08-E54E-995A-B9745EF56F06}" type="pres">
      <dgm:prSet presAssocID="{DEA7A7C4-EBFD-B34D-B6A2-4182D5A88714}" presName="connectorText" presStyleLbl="sibTrans2D1" presStyleIdx="1" presStyleCnt="3"/>
      <dgm:spPr/>
    </dgm:pt>
    <dgm:pt modelId="{C3F834DD-9A5F-A345-A746-74A7FECEFF89}" type="pres">
      <dgm:prSet presAssocID="{F665BFB0-E50E-894C-A717-A8AC9DB8C0F2}" presName="node" presStyleLbl="node1" presStyleIdx="2" presStyleCnt="3">
        <dgm:presLayoutVars>
          <dgm:bulletEnabled val="1"/>
        </dgm:presLayoutVars>
      </dgm:prSet>
      <dgm:spPr/>
    </dgm:pt>
    <dgm:pt modelId="{63760049-9176-9E4A-977D-2BCA2A14792A}" type="pres">
      <dgm:prSet presAssocID="{0C3BB665-3201-F145-BE25-3E8C704C863A}" presName="sibTrans" presStyleLbl="sibTrans2D1" presStyleIdx="2" presStyleCnt="3"/>
      <dgm:spPr/>
    </dgm:pt>
    <dgm:pt modelId="{6A2BBC21-93C1-8C4D-96B7-790FF82D7ABC}" type="pres">
      <dgm:prSet presAssocID="{0C3BB665-3201-F145-BE25-3E8C704C863A}" presName="connectorText" presStyleLbl="sibTrans2D1" presStyleIdx="2" presStyleCnt="3"/>
      <dgm:spPr/>
    </dgm:pt>
  </dgm:ptLst>
  <dgm:cxnLst>
    <dgm:cxn modelId="{82D99505-57F8-174E-97A2-EE4CF0E9B51D}" type="presOf" srcId="{A650D2A9-7BC8-B04B-8BD4-F0C3F070D737}" destId="{AF260878-6FFD-4140-BB26-09111B6C6A42}" srcOrd="0" destOrd="0" presId="urn:microsoft.com/office/officeart/2005/8/layout/cycle2"/>
    <dgm:cxn modelId="{D004E319-5FD0-BF47-904E-B8C1477135F9}" type="presOf" srcId="{0C3BB665-3201-F145-BE25-3E8C704C863A}" destId="{6A2BBC21-93C1-8C4D-96B7-790FF82D7ABC}" srcOrd="1" destOrd="0" presId="urn:microsoft.com/office/officeart/2005/8/layout/cycle2"/>
    <dgm:cxn modelId="{5A75EA37-EE83-7B48-BD35-A04BF8D05419}" srcId="{C2377C7B-BB2A-4C43-85F9-D7436A52DB0B}" destId="{A650D2A9-7BC8-B04B-8BD4-F0C3F070D737}" srcOrd="1" destOrd="0" parTransId="{2C661145-4B1B-1942-8EDD-8C34AD1473F9}" sibTransId="{DEA7A7C4-EBFD-B34D-B6A2-4182D5A88714}"/>
    <dgm:cxn modelId="{DC250D74-318C-8A45-9BB0-9A49E25E18BF}" type="presOf" srcId="{C2377C7B-BB2A-4C43-85F9-D7436A52DB0B}" destId="{140E9F4B-1179-B34C-9B18-CA57FD66049C}" srcOrd="0" destOrd="0" presId="urn:microsoft.com/office/officeart/2005/8/layout/cycle2"/>
    <dgm:cxn modelId="{494F7B82-F6DB-2E4C-AE19-80DA5C45B828}" srcId="{C2377C7B-BB2A-4C43-85F9-D7436A52DB0B}" destId="{36A6B0F9-AB96-5B41-8850-E413DD6116D4}" srcOrd="0" destOrd="0" parTransId="{9E671018-AB5A-774E-8A75-83439C6090D9}" sibTransId="{90DD67D4-DAF2-9547-87ED-F26E83AFCCCE}"/>
    <dgm:cxn modelId="{047E0385-5A9B-174A-AFD0-68A7AB596B79}" type="presOf" srcId="{0C3BB665-3201-F145-BE25-3E8C704C863A}" destId="{63760049-9176-9E4A-977D-2BCA2A14792A}" srcOrd="0" destOrd="0" presId="urn:microsoft.com/office/officeart/2005/8/layout/cycle2"/>
    <dgm:cxn modelId="{3FCB0F90-1A2B-0C4C-A627-46DF73AF4717}" type="presOf" srcId="{36A6B0F9-AB96-5B41-8850-E413DD6116D4}" destId="{2E4789BC-76F5-A64A-9899-902B5FA0BAFE}" srcOrd="0" destOrd="0" presId="urn:microsoft.com/office/officeart/2005/8/layout/cycle2"/>
    <dgm:cxn modelId="{EEDCF492-3E06-2445-87FD-BDA7357E940F}" type="presOf" srcId="{F665BFB0-E50E-894C-A717-A8AC9DB8C0F2}" destId="{C3F834DD-9A5F-A345-A746-74A7FECEFF89}" srcOrd="0" destOrd="0" presId="urn:microsoft.com/office/officeart/2005/8/layout/cycle2"/>
    <dgm:cxn modelId="{301F2094-6FBC-664D-BCC0-EBF1ED667C06}" type="presOf" srcId="{DEA7A7C4-EBFD-B34D-B6A2-4182D5A88714}" destId="{24441F9F-AFA8-1647-A05A-D243B78965C9}" srcOrd="0" destOrd="0" presId="urn:microsoft.com/office/officeart/2005/8/layout/cycle2"/>
    <dgm:cxn modelId="{936CD4D6-861D-F642-9B96-DAA222041A12}" type="presOf" srcId="{90DD67D4-DAF2-9547-87ED-F26E83AFCCCE}" destId="{92CBA8B8-B1E5-BA48-A8EC-61747802EE04}" srcOrd="1" destOrd="0" presId="urn:microsoft.com/office/officeart/2005/8/layout/cycle2"/>
    <dgm:cxn modelId="{696EFCD8-FCB9-B246-81E1-2AF444DA33D5}" srcId="{C2377C7B-BB2A-4C43-85F9-D7436A52DB0B}" destId="{F665BFB0-E50E-894C-A717-A8AC9DB8C0F2}" srcOrd="2" destOrd="0" parTransId="{F99D0739-61E4-4944-B2E5-66E01EA7CB95}" sibTransId="{0C3BB665-3201-F145-BE25-3E8C704C863A}"/>
    <dgm:cxn modelId="{E8B1A5DC-705F-9A4D-945D-F0AB0365A8F2}" type="presOf" srcId="{90DD67D4-DAF2-9547-87ED-F26E83AFCCCE}" destId="{E4A3216C-6AE0-874C-8E43-44737A704C20}" srcOrd="0" destOrd="0" presId="urn:microsoft.com/office/officeart/2005/8/layout/cycle2"/>
    <dgm:cxn modelId="{D5C5CFF7-66D4-5F45-8658-1822DA92F6A3}" type="presOf" srcId="{DEA7A7C4-EBFD-B34D-B6A2-4182D5A88714}" destId="{F1A24398-0B08-E54E-995A-B9745EF56F06}" srcOrd="1" destOrd="0" presId="urn:microsoft.com/office/officeart/2005/8/layout/cycle2"/>
    <dgm:cxn modelId="{E69375A3-54B0-4B46-A29C-D4A2FA1F10D4}" type="presParOf" srcId="{140E9F4B-1179-B34C-9B18-CA57FD66049C}" destId="{2E4789BC-76F5-A64A-9899-902B5FA0BAFE}" srcOrd="0" destOrd="0" presId="urn:microsoft.com/office/officeart/2005/8/layout/cycle2"/>
    <dgm:cxn modelId="{60142343-44F4-0E46-8328-9CFD5F7DC55D}" type="presParOf" srcId="{140E9F4B-1179-B34C-9B18-CA57FD66049C}" destId="{E4A3216C-6AE0-874C-8E43-44737A704C20}" srcOrd="1" destOrd="0" presId="urn:microsoft.com/office/officeart/2005/8/layout/cycle2"/>
    <dgm:cxn modelId="{A3E4A1DB-979F-044C-852F-B7C8EC34D094}" type="presParOf" srcId="{E4A3216C-6AE0-874C-8E43-44737A704C20}" destId="{92CBA8B8-B1E5-BA48-A8EC-61747802EE04}" srcOrd="0" destOrd="0" presId="urn:microsoft.com/office/officeart/2005/8/layout/cycle2"/>
    <dgm:cxn modelId="{18F6CF82-9149-BC42-999E-E2B8017A9E05}" type="presParOf" srcId="{140E9F4B-1179-B34C-9B18-CA57FD66049C}" destId="{AF260878-6FFD-4140-BB26-09111B6C6A42}" srcOrd="2" destOrd="0" presId="urn:microsoft.com/office/officeart/2005/8/layout/cycle2"/>
    <dgm:cxn modelId="{4892CB15-1C77-9446-8708-B9C469CB5AB9}" type="presParOf" srcId="{140E9F4B-1179-B34C-9B18-CA57FD66049C}" destId="{24441F9F-AFA8-1647-A05A-D243B78965C9}" srcOrd="3" destOrd="0" presId="urn:microsoft.com/office/officeart/2005/8/layout/cycle2"/>
    <dgm:cxn modelId="{DDA1677C-FBD8-0D4B-9BE7-6BABD33C9FDD}" type="presParOf" srcId="{24441F9F-AFA8-1647-A05A-D243B78965C9}" destId="{F1A24398-0B08-E54E-995A-B9745EF56F06}" srcOrd="0" destOrd="0" presId="urn:microsoft.com/office/officeart/2005/8/layout/cycle2"/>
    <dgm:cxn modelId="{68BB4359-E908-E340-B75F-6584EA01BC8F}" type="presParOf" srcId="{140E9F4B-1179-B34C-9B18-CA57FD66049C}" destId="{C3F834DD-9A5F-A345-A746-74A7FECEFF89}" srcOrd="4" destOrd="0" presId="urn:microsoft.com/office/officeart/2005/8/layout/cycle2"/>
    <dgm:cxn modelId="{F17A53F3-CBE9-D341-98AD-3FA92D1533AB}" type="presParOf" srcId="{140E9F4B-1179-B34C-9B18-CA57FD66049C}" destId="{63760049-9176-9E4A-977D-2BCA2A14792A}" srcOrd="5" destOrd="0" presId="urn:microsoft.com/office/officeart/2005/8/layout/cycle2"/>
    <dgm:cxn modelId="{0DBAE285-E0C4-304A-A9D1-E564BDAA9C47}" type="presParOf" srcId="{63760049-9176-9E4A-977D-2BCA2A14792A}" destId="{6A2BBC21-93C1-8C4D-96B7-790FF82D7AB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789BC-76F5-A64A-9899-902B5FA0BAFE}">
      <dsp:nvSpPr>
        <dsp:cNvPr id="0" name=""/>
        <dsp:cNvSpPr/>
      </dsp:nvSpPr>
      <dsp:spPr>
        <a:xfrm>
          <a:off x="1878830" y="154"/>
          <a:ext cx="1814887" cy="1814887"/>
        </a:xfrm>
        <a:prstGeom prst="ellipse">
          <a:avLst/>
        </a:prstGeom>
        <a:solidFill>
          <a:srgbClr val="004B91"/>
        </a:solidFill>
        <a:ln w="12700" cap="flat" cmpd="sng" algn="ctr">
          <a:solidFill>
            <a:srgbClr val="F9991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highlight>
                <a:srgbClr val="F9991C"/>
              </a:highlight>
              <a:latin typeface="Helvetica" pitchFamily="2" charset="0"/>
            </a:rPr>
            <a:t>Celebration</a:t>
          </a:r>
        </a:p>
      </dsp:txBody>
      <dsp:txXfrm>
        <a:off x="2144614" y="265938"/>
        <a:ext cx="1283319" cy="1283319"/>
      </dsp:txXfrm>
    </dsp:sp>
    <dsp:sp modelId="{E4A3216C-6AE0-874C-8E43-44737A704C20}">
      <dsp:nvSpPr>
        <dsp:cNvPr id="0" name=""/>
        <dsp:cNvSpPr/>
      </dsp:nvSpPr>
      <dsp:spPr>
        <a:xfrm rot="3600000">
          <a:off x="3219408" y="1771542"/>
          <a:ext cx="484971" cy="612524"/>
        </a:xfrm>
        <a:prstGeom prst="rightArrow">
          <a:avLst>
            <a:gd name="adj1" fmla="val 60000"/>
            <a:gd name="adj2" fmla="val 50000"/>
          </a:avLst>
        </a:prstGeom>
        <a:solidFill>
          <a:srgbClr val="004B91"/>
        </a:solidFill>
        <a:ln>
          <a:solidFill>
            <a:srgbClr val="F9991C"/>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255781" y="1831048"/>
        <a:ext cx="339480" cy="367514"/>
      </dsp:txXfrm>
    </dsp:sp>
    <dsp:sp modelId="{AF260878-6FFD-4140-BB26-09111B6C6A42}">
      <dsp:nvSpPr>
        <dsp:cNvPr id="0" name=""/>
        <dsp:cNvSpPr/>
      </dsp:nvSpPr>
      <dsp:spPr>
        <a:xfrm>
          <a:off x="3243794" y="2364340"/>
          <a:ext cx="1814887" cy="1814887"/>
        </a:xfrm>
        <a:prstGeom prst="ellipse">
          <a:avLst/>
        </a:prstGeom>
        <a:solidFill>
          <a:srgbClr val="F9991C"/>
        </a:solidFill>
        <a:ln w="12700" cap="flat" cmpd="sng" algn="ctr">
          <a:solidFill>
            <a:srgbClr val="004B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highlight>
                <a:srgbClr val="004B91"/>
              </a:highlight>
              <a:latin typeface="Helvetica" pitchFamily="2" charset="0"/>
            </a:rPr>
            <a:t>Compassion</a:t>
          </a:r>
        </a:p>
      </dsp:txBody>
      <dsp:txXfrm>
        <a:off x="3509578" y="2630124"/>
        <a:ext cx="1283319" cy="1283319"/>
      </dsp:txXfrm>
    </dsp:sp>
    <dsp:sp modelId="{24441F9F-AFA8-1647-A05A-D243B78965C9}">
      <dsp:nvSpPr>
        <dsp:cNvPr id="0" name=""/>
        <dsp:cNvSpPr/>
      </dsp:nvSpPr>
      <dsp:spPr>
        <a:xfrm rot="10800000">
          <a:off x="2557514" y="2965522"/>
          <a:ext cx="484971" cy="612524"/>
        </a:xfrm>
        <a:prstGeom prst="rightArrow">
          <a:avLst>
            <a:gd name="adj1" fmla="val 60000"/>
            <a:gd name="adj2" fmla="val 50000"/>
          </a:avLst>
        </a:prstGeom>
        <a:solidFill>
          <a:srgbClr val="F9991C"/>
        </a:solidFill>
        <a:ln>
          <a:solidFill>
            <a:srgbClr val="004B9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703005" y="3088027"/>
        <a:ext cx="339480" cy="367514"/>
      </dsp:txXfrm>
    </dsp:sp>
    <dsp:sp modelId="{C3F834DD-9A5F-A345-A746-74A7FECEFF89}">
      <dsp:nvSpPr>
        <dsp:cNvPr id="0" name=""/>
        <dsp:cNvSpPr/>
      </dsp:nvSpPr>
      <dsp:spPr>
        <a:xfrm>
          <a:off x="513866" y="2364340"/>
          <a:ext cx="1814887" cy="1814887"/>
        </a:xfrm>
        <a:prstGeom prst="ellipse">
          <a:avLst/>
        </a:prstGeom>
        <a:solidFill>
          <a:srgbClr val="F9991C"/>
        </a:solidFill>
        <a:ln w="12700" cap="flat" cmpd="sng" algn="ctr">
          <a:solidFill>
            <a:srgbClr val="004B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highlight>
                <a:srgbClr val="004B91"/>
              </a:highlight>
              <a:latin typeface="Helvetica" pitchFamily="2" charset="0"/>
            </a:rPr>
            <a:t>Collaboration</a:t>
          </a:r>
        </a:p>
      </dsp:txBody>
      <dsp:txXfrm>
        <a:off x="779650" y="2630124"/>
        <a:ext cx="1283319" cy="1283319"/>
      </dsp:txXfrm>
    </dsp:sp>
    <dsp:sp modelId="{63760049-9176-9E4A-977D-2BCA2A14792A}">
      <dsp:nvSpPr>
        <dsp:cNvPr id="0" name=""/>
        <dsp:cNvSpPr/>
      </dsp:nvSpPr>
      <dsp:spPr>
        <a:xfrm rot="18000000">
          <a:off x="1854444" y="1795315"/>
          <a:ext cx="484971" cy="612524"/>
        </a:xfrm>
        <a:prstGeom prst="rightArrow">
          <a:avLst>
            <a:gd name="adj1" fmla="val 60000"/>
            <a:gd name="adj2" fmla="val 50000"/>
          </a:avLst>
        </a:prstGeom>
        <a:solidFill>
          <a:srgbClr val="F9991C"/>
        </a:solidFill>
        <a:ln>
          <a:solidFill>
            <a:srgbClr val="004B9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90817" y="1980819"/>
        <a:ext cx="339480" cy="36751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2C27AD-1A49-9735-F455-81DB44E207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A7AED83-300D-9B9E-F583-61F83C2E023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endParaRPr lang="en-US"/>
          </a:p>
        </p:txBody>
      </p:sp>
      <p:sp>
        <p:nvSpPr>
          <p:cNvPr id="4" name="Slide Image Placeholder 3">
            <a:extLst>
              <a:ext uri="{FF2B5EF4-FFF2-40B4-BE49-F238E27FC236}">
                <a16:creationId xmlns:a16="http://schemas.microsoft.com/office/drawing/2014/main" id="{901AB318-A0F1-3E27-DB83-41A172A9ACC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7085040-4A0C-612F-46A3-D68B8E7C4C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8330017-B8C7-07D9-9A2E-0F1C7CC9F0E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F25350D-4204-757A-B027-BF4DAAE66AC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88A7E1B-70B4-7040-94D9-4472EDCA52F9}" type="slidenum">
              <a:rPr/>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80FFED56-664C-4BE9-AC2F-7CFB3C5C2B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0F65739D-D6C1-C3B6-24D3-CDD9FD409B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cs typeface="Calibri" panose="020F0502020204030204" pitchFamily="34" charset="0"/>
              </a:rPr>
              <a:t>1 hour-long meeting</a:t>
            </a:r>
          </a:p>
        </p:txBody>
      </p:sp>
      <p:sp>
        <p:nvSpPr>
          <p:cNvPr id="39939" name="Slide Number Placeholder 3">
            <a:extLst>
              <a:ext uri="{FF2B5EF4-FFF2-40B4-BE49-F238E27FC236}">
                <a16:creationId xmlns:a16="http://schemas.microsoft.com/office/drawing/2014/main" id="{AF89973E-D9E1-574E-C4C9-E674314623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E530CE-CA66-444D-8C2B-CEAF8FAA80FF}"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0FF3F74-D0EC-7AF1-7A74-D863C2B1F4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57E5001-51CC-E109-E9E1-EF099C7A77D0}"/>
              </a:ext>
            </a:extLst>
          </p:cNvPr>
          <p:cNvSpPr>
            <a:spLocks noGrp="1"/>
          </p:cNvSpPr>
          <p:nvPr>
            <p:ph type="body" idx="1"/>
          </p:nvPr>
        </p:nvSpPr>
        <p:spPr/>
        <p:txBody>
          <a:bodyPr/>
          <a:lstStyle/>
          <a:p>
            <a:pPr eaLnBrk="1" fontAlgn="auto" hangingPunct="1">
              <a:spcBef>
                <a:spcPts val="0"/>
              </a:spcBef>
              <a:spcAft>
                <a:spcPts val="0"/>
              </a:spcAft>
              <a:defRPr/>
            </a:pPr>
            <a:endParaRPr lang="en-US" dirty="0">
              <a:ea typeface="Calibri"/>
              <a:cs typeface="Calibri"/>
            </a:endParaRPr>
          </a:p>
          <a:p>
            <a:pPr eaLnBrk="1" hangingPunct="1">
              <a:spcBef>
                <a:spcPts val="0"/>
              </a:spcBef>
              <a:spcAft>
                <a:spcPts val="0"/>
              </a:spcAft>
              <a:defRPr/>
            </a:pPr>
            <a:r>
              <a:rPr lang="en-US" sz="1800" b="1" dirty="0">
                <a:solidFill>
                  <a:srgbClr val="374151"/>
                </a:solidFill>
                <a:latin typeface="Segoe UI" panose="020B0502040204020203" pitchFamily="34" charset="0"/>
                <a:ea typeface="Times New Roman" panose="02020603050405020304" pitchFamily="18" charset="0"/>
              </a:rPr>
              <a:t>What: The OE Challenge is this years Spring Fundraising campaign for Pinky Swear</a:t>
            </a:r>
          </a:p>
          <a:p>
            <a:pPr eaLnBrk="1" hangingPunct="1">
              <a:spcBef>
                <a:spcPts val="0"/>
              </a:spcBef>
              <a:spcAft>
                <a:spcPts val="0"/>
              </a:spcAft>
              <a:defRPr/>
            </a:pPr>
            <a:r>
              <a:rPr lang="en-US" sz="1800" dirty="0">
                <a:ea typeface="Times New Roman" panose="02020603050405020304" pitchFamily="18" charset="0"/>
              </a:rPr>
              <a:t>Fill an orange envelope with $250 by fundraising*!  </a:t>
            </a:r>
            <a:r>
              <a:rPr lang="en-US" sz="1800" b="1" dirty="0">
                <a:ea typeface="Times New Roman" panose="02020603050405020304" pitchFamily="18" charset="0"/>
              </a:rPr>
              <a:t>#HopeInAnEnvelope </a:t>
            </a:r>
            <a:r>
              <a:rPr lang="en-US" sz="1800" dirty="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sz="1800" dirty="0">
                <a:latin typeface="Segoe UI" panose="020B0502040204020203"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sz="1800" dirty="0">
                <a:latin typeface="Segoe UI" panose="020B0502040204020203"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sz="1800" b="1" dirty="0">
                <a:ea typeface="Times New Roman" panose="02020603050405020304" pitchFamily="18" charset="0"/>
              </a:rPr>
              <a:t>Why:</a:t>
            </a:r>
            <a:r>
              <a:rPr lang="en-US" sz="1800" dirty="0">
                <a:ea typeface="Times New Roman" panose="02020603050405020304" pitchFamily="18" charset="0"/>
              </a:rPr>
              <a:t> "Within six months of a child's diagnosis, the Orange Envelope program provides timely assistance, including a  gift card, heartfelt letters of encouragement, and a warm welcome to the Pinky Swear community." by taking on this challenge, you will be able to directly support one newly diagnosed family by sponsoring their orange envelope.</a:t>
            </a:r>
            <a:endParaRPr lang="en-US" sz="18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sz="1800" dirty="0">
                <a:solidFill>
                  <a:srgbClr val="374151"/>
                </a:solidFill>
                <a:latin typeface="Segoe UI" panose="020B0502040204020203"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sz="1800" dirty="0">
                <a:solidFill>
                  <a:srgbClr val="374151"/>
                </a:solidFill>
                <a:latin typeface="Segoe UI" panose="020B0502040204020203"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sz="1800" b="1" dirty="0">
                <a:ea typeface="Times New Roman" panose="02020603050405020304" pitchFamily="18" charset="0"/>
              </a:rPr>
              <a:t>When: </a:t>
            </a:r>
            <a:r>
              <a:rPr lang="en-US" sz="1800" dirty="0">
                <a:ea typeface="Times New Roman" panose="02020603050405020304" pitchFamily="18" charset="0"/>
              </a:rPr>
              <a:t>Feb and Mar 2024</a:t>
            </a:r>
            <a:r>
              <a:rPr lang="en-US" sz="1800" baseline="30000" dirty="0">
                <a:ea typeface="Times New Roman" panose="02020603050405020304" pitchFamily="18" charset="0"/>
              </a:rPr>
              <a:t> </a:t>
            </a:r>
            <a:r>
              <a:rPr lang="en-US" sz="1800" dirty="0">
                <a:ea typeface="Times New Roman" panose="02020603050405020304" pitchFamily="18" charset="0"/>
              </a:rPr>
              <a:t> </a:t>
            </a:r>
          </a:p>
          <a:p>
            <a:pPr eaLnBrk="1" hangingPunct="1">
              <a:spcBef>
                <a:spcPts val="0"/>
              </a:spcBef>
              <a:spcAft>
                <a:spcPts val="0"/>
              </a:spcAft>
              <a:defRPr/>
            </a:pPr>
            <a:endParaRPr lang="en-US" sz="1800" dirty="0">
              <a:ea typeface="Times New Roman" panose="02020603050405020304" pitchFamily="18" charset="0"/>
            </a:endParaRPr>
          </a:p>
          <a:p>
            <a:pPr eaLnBrk="1" hangingPunct="1">
              <a:lnSpc>
                <a:spcPct val="107000"/>
              </a:lnSpc>
              <a:spcBef>
                <a:spcPts val="0"/>
              </a:spcBef>
              <a:spcAft>
                <a:spcPts val="800"/>
              </a:spcAft>
              <a:defRPr/>
            </a:pPr>
            <a:r>
              <a:rPr lang="en-US" sz="1800" kern="100" dirty="0">
                <a:ea typeface="Calibri" panose="020F0502020204030204" pitchFamily="34" charset="0"/>
                <a:cs typeface="Times New Roman" panose="02020603050405020304" pitchFamily="18" charset="0"/>
              </a:rPr>
              <a:t>Get Started!</a:t>
            </a:r>
          </a:p>
          <a:p>
            <a:pPr marL="342900" indent="-342900" eaLnBrk="1" hangingPunct="1">
              <a:lnSpc>
                <a:spcPct val="107000"/>
              </a:lnSpc>
              <a:spcBef>
                <a:spcPts val="0"/>
              </a:spcBef>
              <a:spcAft>
                <a:spcPts val="0"/>
              </a:spcAft>
              <a:buFont typeface="+mj-lt"/>
              <a:buAutoNum type="arabicPeriod"/>
              <a:defRPr/>
            </a:pPr>
            <a:r>
              <a:rPr lang="en-US" sz="1800" kern="100" dirty="0">
                <a:ea typeface="Calibri" panose="020F0502020204030204" pitchFamily="34" charset="0"/>
                <a:cs typeface="Times New Roman" panose="02020603050405020304" pitchFamily="18" charset="0"/>
              </a:rPr>
              <a:t>Set up your individual fundraising page</a:t>
            </a:r>
          </a:p>
          <a:p>
            <a:pPr marL="342900" indent="-342900" eaLnBrk="1" hangingPunct="1">
              <a:lnSpc>
                <a:spcPct val="107000"/>
              </a:lnSpc>
              <a:spcBef>
                <a:spcPts val="0"/>
              </a:spcBef>
              <a:spcAft>
                <a:spcPts val="0"/>
              </a:spcAft>
              <a:buFont typeface="+mj-lt"/>
              <a:buAutoNum type="arabicPeriod"/>
              <a:defRPr/>
            </a:pPr>
            <a:r>
              <a:rPr lang="en-US" sz="1800" kern="100" dirty="0">
                <a:ea typeface="Calibri" panose="020F0502020204030204" pitchFamily="34" charset="0"/>
                <a:cs typeface="Times New Roman" panose="02020603050405020304" pitchFamily="18" charset="0"/>
              </a:rPr>
              <a:t>Use our Amazon Storefront to purchase your envelopes </a:t>
            </a:r>
          </a:p>
          <a:p>
            <a:pPr marL="342900" indent="-342900" eaLnBrk="1" hangingPunct="1">
              <a:lnSpc>
                <a:spcPct val="107000"/>
              </a:lnSpc>
              <a:spcBef>
                <a:spcPts val="0"/>
              </a:spcBef>
              <a:spcAft>
                <a:spcPts val="0"/>
              </a:spcAft>
              <a:buFont typeface="+mj-lt"/>
              <a:buAutoNum type="arabicPeriod"/>
              <a:defRPr/>
            </a:pPr>
            <a:r>
              <a:rPr lang="en-US" sz="1800" kern="100" dirty="0">
                <a:ea typeface="Calibri" panose="020F0502020204030204" pitchFamily="34" charset="0"/>
                <a:cs typeface="Times New Roman" panose="02020603050405020304" pitchFamily="18" charset="0"/>
              </a:rPr>
              <a:t>Start Fundraising!</a:t>
            </a:r>
          </a:p>
          <a:p>
            <a:pPr marL="342900" indent="-342900" eaLnBrk="1" hangingPunct="1">
              <a:lnSpc>
                <a:spcPct val="107000"/>
              </a:lnSpc>
              <a:spcBef>
                <a:spcPts val="0"/>
              </a:spcBef>
              <a:spcAft>
                <a:spcPts val="0"/>
              </a:spcAft>
              <a:buFont typeface="+mj-lt"/>
              <a:buAutoNum type="arabicPeriod"/>
              <a:defRPr/>
            </a:pPr>
            <a:endParaRPr lang="en-US" sz="1800" kern="100" dirty="0">
              <a:ea typeface="Calibri" panose="020F0502020204030204" pitchFamily="34" charset="0"/>
              <a:cs typeface="Times New Roman" panose="02020603050405020304" pitchFamily="18" charset="0"/>
            </a:endParaRPr>
          </a:p>
          <a:p>
            <a:pPr eaLnBrk="1" hangingPunct="1">
              <a:lnSpc>
                <a:spcPct val="107000"/>
              </a:lnSpc>
              <a:spcBef>
                <a:spcPts val="0"/>
              </a:spcBef>
              <a:spcAft>
                <a:spcPts val="0"/>
              </a:spcAft>
              <a:buFont typeface="+mj-lt"/>
              <a:buNone/>
              <a:defRPr/>
            </a:pPr>
            <a:r>
              <a:rPr lang="en-US" sz="1800" kern="100" dirty="0">
                <a:ea typeface="Calibri" panose="020F0502020204030204" pitchFamily="34" charset="0"/>
                <a:cs typeface="Times New Roman" panose="02020603050405020304" pitchFamily="18" charset="0"/>
              </a:rPr>
              <a:t>Start thinking of ways that you can fundraise as an individual to get your envelope filled!</a:t>
            </a:r>
          </a:p>
          <a:p>
            <a:pPr eaLnBrk="1" hangingPunct="1">
              <a:spcBef>
                <a:spcPts val="0"/>
              </a:spcBef>
              <a:spcAft>
                <a:spcPts val="0"/>
              </a:spcAft>
              <a:defRPr/>
            </a:pPr>
            <a:endParaRPr lang="en-US" sz="1800" dirty="0">
              <a:latin typeface="Times New Roman" panose="02020603050405020304" pitchFamily="18" charset="0"/>
              <a:ea typeface="Times New Roman" panose="02020603050405020304" pitchFamily="18" charset="0"/>
            </a:endParaRPr>
          </a:p>
          <a:p>
            <a:pPr marL="171450" indent="-171450" eaLnBrk="1" fontAlgn="auto" hangingPunct="1">
              <a:spcBef>
                <a:spcPts val="0"/>
              </a:spcBef>
              <a:spcAft>
                <a:spcPts val="0"/>
              </a:spcAft>
              <a:buFont typeface="Calibri"/>
              <a:buChar char="-"/>
              <a:defRPr/>
            </a:pPr>
            <a:endParaRPr lang="en-US" dirty="0">
              <a:ea typeface="Calibri"/>
              <a:cs typeface="Calibri"/>
            </a:endParaRPr>
          </a:p>
        </p:txBody>
      </p:sp>
      <p:sp>
        <p:nvSpPr>
          <p:cNvPr id="58371" name="Slide Number Placeholder 3">
            <a:extLst>
              <a:ext uri="{FF2B5EF4-FFF2-40B4-BE49-F238E27FC236}">
                <a16:creationId xmlns:a16="http://schemas.microsoft.com/office/drawing/2014/main" id="{C8238885-871F-6916-6F21-2D5DCC20AE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7947CE-F501-2442-9AC6-F9626E177740}" type="slidenum">
              <a:rPr lang="en-US" altLang="en-US" smtClean="0"/>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7D6A822A-E3ED-AA9D-1114-20966624D8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C4452FDB-68A8-55AD-65DD-FCCF923AF7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2 min: Tailor to your group's needs! </a:t>
            </a:r>
          </a:p>
        </p:txBody>
      </p:sp>
      <p:sp>
        <p:nvSpPr>
          <p:cNvPr id="60419" name="Slide Number Placeholder 3">
            <a:extLst>
              <a:ext uri="{FF2B5EF4-FFF2-40B4-BE49-F238E27FC236}">
                <a16:creationId xmlns:a16="http://schemas.microsoft.com/office/drawing/2014/main" id="{896018CC-6ADA-8F5E-F10D-323498395F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320D30-5A4D-5446-B714-6DED4EF188C5}" type="slidenum">
              <a:rPr lang="en-US" altLang="en-US" smtClean="0"/>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E75E3F51-5F8C-5043-D50C-97ADBA882A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7EA48083-6055-B21E-CE9F-604189EADF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Thank everyone for coming! </a:t>
            </a:r>
          </a:p>
        </p:txBody>
      </p:sp>
      <p:sp>
        <p:nvSpPr>
          <p:cNvPr id="62467" name="Slide Number Placeholder 3">
            <a:extLst>
              <a:ext uri="{FF2B5EF4-FFF2-40B4-BE49-F238E27FC236}">
                <a16:creationId xmlns:a16="http://schemas.microsoft.com/office/drawing/2014/main" id="{66D11E52-30E5-F2BA-4A03-8C118D9F0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8FA336-A500-A147-BC1A-02E3F1B53E40}" type="slidenum">
              <a:rPr lang="en-US" altLang="en-US" smtClean="0"/>
              <a:pPr fontAlgn="base">
                <a:spcBef>
                  <a:spcPct val="0"/>
                </a:spcBef>
                <a:spcAft>
                  <a:spcPct val="0"/>
                </a:spcAft>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B70056EA-F61B-8246-CC5C-F3787FCC03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0F27A511-2956-3C20-1724-89FCEDCEE0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 min: Welcome everyone to the meeting! Run through the agenda for the night. Add/delete what you need for your group! </a:t>
            </a:r>
          </a:p>
        </p:txBody>
      </p:sp>
      <p:sp>
        <p:nvSpPr>
          <p:cNvPr id="41987" name="Slide Number Placeholder 3">
            <a:extLst>
              <a:ext uri="{FF2B5EF4-FFF2-40B4-BE49-F238E27FC236}">
                <a16:creationId xmlns:a16="http://schemas.microsoft.com/office/drawing/2014/main" id="{DD2032D7-FAE1-98AE-50A8-3FB636D2E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7734B7-7996-1842-BCFF-5B103FAB4F3A}"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678FA2EA-344B-EB92-CE62-82DF7F0E35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06CB870-3702-B3E1-BD35-AF315A731385}"/>
              </a:ext>
            </a:extLst>
          </p:cNvPr>
          <p:cNvSpPr>
            <a:spLocks noGrp="1"/>
          </p:cNvSpPr>
          <p:nvPr>
            <p:ph type="body" idx="1"/>
          </p:nvPr>
        </p:nvSpPr>
        <p:spPr/>
        <p:txBody>
          <a:bodyPr/>
          <a:lstStyle/>
          <a:p>
            <a:pPr>
              <a:defRPr/>
            </a:pPr>
            <a:r>
              <a:rPr lang="en-US" dirty="0"/>
              <a:t>Introduce the E-Board! Include pictures of each e-board member in the white squares within the picture frame. You may paste and fit as needed. You can delete additional picture frames as needed or copy and paste them for more e-board members. This is to serve as a template. Feel free to change around and be as creative as you would like. </a:t>
            </a:r>
            <a:r>
              <a:rPr lang="en-US" b="1" dirty="0"/>
              <a:t>This slide is meant to serve as a more interpersonal approach for attendees to get to know you more, and why you joined the Pack.</a:t>
            </a:r>
          </a:p>
          <a:p>
            <a:pPr>
              <a:defRPr/>
            </a:pPr>
            <a:endParaRPr lang="en-US" dirty="0"/>
          </a:p>
          <a:p>
            <a:pPr marL="228600" indent="-228600">
              <a:buFontTx/>
              <a:buAutoNum type="arabicPeriod"/>
              <a:defRPr/>
            </a:pPr>
            <a:r>
              <a:rPr lang="en-US" dirty="0"/>
              <a:t>E-Board members can introduce themselves.</a:t>
            </a:r>
          </a:p>
          <a:p>
            <a:pPr marL="228600" indent="-228600">
              <a:buFontTx/>
              <a:buAutoNum type="arabicPeriod"/>
              <a:defRPr/>
            </a:pPr>
            <a:r>
              <a:rPr lang="en-US" dirty="0"/>
              <a:t>Explain why you joined the Pack. It is important to share your ‘why’ to help you remember the importance of the Pack program to you, and your ‘why’ can inspire others to join the Pack.</a:t>
            </a:r>
          </a:p>
        </p:txBody>
      </p:sp>
      <p:sp>
        <p:nvSpPr>
          <p:cNvPr id="4" name="Slide Number Placeholder 3">
            <a:extLst>
              <a:ext uri="{FF2B5EF4-FFF2-40B4-BE49-F238E27FC236}">
                <a16:creationId xmlns:a16="http://schemas.microsoft.com/office/drawing/2014/main" id="{07C18805-80E7-6C63-6B09-3FEAD0D0F27A}"/>
              </a:ext>
            </a:extLst>
          </p:cNvPr>
          <p:cNvSpPr>
            <a:spLocks noGrp="1"/>
          </p:cNvSpPr>
          <p:nvPr>
            <p:ph type="sldNum" sz="quarter" idx="5"/>
          </p:nvPr>
        </p:nvSpPr>
        <p:spPr/>
        <p:txBody>
          <a:bodyPr/>
          <a:lstStyle/>
          <a:p>
            <a:pPr>
              <a:defRPr/>
            </a:pPr>
            <a:fld id="{2975D507-96F6-914C-A6C4-0066C176052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4E6BF08C-BA5D-EA21-B8AD-F21DA9FD5F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68C1CAA-4E64-27C9-62A2-DA3F525F9565}"/>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eaLnBrk="1" hangingPunct="1">
              <a:spcBef>
                <a:spcPct val="0"/>
              </a:spcBef>
              <a:buFontTx/>
              <a:buAutoNum type="arabicPeriod"/>
              <a:defRPr/>
            </a:pPr>
            <a:r>
              <a:rPr lang="en-US" altLang="en-US" dirty="0">
                <a:cs typeface="Calibri" panose="020F0502020204030204" pitchFamily="34" charset="0"/>
              </a:rPr>
              <a:t>Create a free Kahoot or Poll Everywhere account to create fun Trivia questions: </a:t>
            </a:r>
            <a:r>
              <a:rPr lang="en-US" altLang="en-US" u="sng" dirty="0">
                <a:cs typeface="Calibri" panose="020F0502020204030204" pitchFamily="34" charset="0"/>
              </a:rPr>
              <a:t>Kahoot</a:t>
            </a:r>
            <a:r>
              <a:rPr lang="en-US" altLang="en-US" dirty="0">
                <a:cs typeface="Calibri" panose="020F0502020204030204" pitchFamily="34" charset="0"/>
              </a:rPr>
              <a:t>: https://</a:t>
            </a:r>
            <a:r>
              <a:rPr lang="en-US" altLang="en-US" dirty="0" err="1">
                <a:cs typeface="Calibri" panose="020F0502020204030204" pitchFamily="34" charset="0"/>
              </a:rPr>
              <a:t>kahoot.com</a:t>
            </a:r>
            <a:r>
              <a:rPr lang="en-US" altLang="en-US" dirty="0">
                <a:cs typeface="Calibri" panose="020F0502020204030204" pitchFamily="34" charset="0"/>
              </a:rPr>
              <a:t> (Copy and Paste to browser.) </a:t>
            </a:r>
            <a:r>
              <a:rPr lang="en-US" altLang="en-US" b="1" dirty="0">
                <a:cs typeface="Calibri" panose="020F0502020204030204" pitchFamily="34" charset="0"/>
              </a:rPr>
              <a:t>OR</a:t>
            </a:r>
            <a:r>
              <a:rPr lang="en-US" altLang="en-US" dirty="0">
                <a:cs typeface="Calibri" panose="020F0502020204030204" pitchFamily="34" charset="0"/>
              </a:rPr>
              <a:t> </a:t>
            </a:r>
            <a:r>
              <a:rPr lang="en-US" altLang="en-US" u="sng" dirty="0">
                <a:cs typeface="Calibri" panose="020F0502020204030204" pitchFamily="34" charset="0"/>
              </a:rPr>
              <a:t>Poll Everywhere</a:t>
            </a:r>
            <a:r>
              <a:rPr lang="en-US" altLang="en-US" dirty="0">
                <a:cs typeface="Calibri" panose="020F0502020204030204" pitchFamily="34" charset="0"/>
              </a:rPr>
              <a:t>: https://</a:t>
            </a:r>
            <a:r>
              <a:rPr lang="en-US" altLang="en-US" dirty="0" err="1">
                <a:cs typeface="Calibri" panose="020F0502020204030204" pitchFamily="34" charset="0"/>
              </a:rPr>
              <a:t>www.polleverywhere.com</a:t>
            </a:r>
            <a:r>
              <a:rPr lang="en-US" altLang="en-US" dirty="0">
                <a:cs typeface="Calibri" panose="020F0502020204030204" pitchFamily="34" charset="0"/>
              </a:rPr>
              <a:t>/  (Copy and Paste to browser.)                                                                                                                                                                          </a:t>
            </a:r>
          </a:p>
          <a:p>
            <a:pPr marL="228600" indent="-228600" eaLnBrk="1" hangingPunct="1">
              <a:spcBef>
                <a:spcPct val="0"/>
              </a:spcBef>
              <a:buFontTx/>
              <a:buAutoNum type="arabicPeriod"/>
              <a:defRPr/>
            </a:pPr>
            <a:r>
              <a:rPr lang="en-US" altLang="en-US" dirty="0">
                <a:cs typeface="Calibri" panose="020F0502020204030204" pitchFamily="34" charset="0"/>
              </a:rPr>
              <a:t>Make sure to explore the website first and see how it works. Kahoot has a limited number of entrees for free subscription (around 10 players). Poll Everywhere is not as limited and more open. Please plan ahead of time.</a:t>
            </a:r>
          </a:p>
          <a:p>
            <a:pPr marL="228600" indent="-228600" eaLnBrk="1" hangingPunct="1">
              <a:spcBef>
                <a:spcPct val="0"/>
              </a:spcBef>
              <a:buFontTx/>
              <a:buAutoNum type="arabicPeriod"/>
              <a:defRPr/>
            </a:pPr>
            <a:r>
              <a:rPr lang="en-US" altLang="en-US" dirty="0">
                <a:cs typeface="Calibri" panose="020F0502020204030204" pitchFamily="34" charset="0"/>
              </a:rPr>
              <a:t>Generate your own Trivia questions, depending on your desired theme. Share QR Code on slideshow.</a:t>
            </a:r>
          </a:p>
          <a:p>
            <a:pPr marL="228600" indent="-228600" eaLnBrk="1" hangingPunct="1">
              <a:spcBef>
                <a:spcPct val="0"/>
              </a:spcBef>
              <a:buFontTx/>
              <a:buAutoNum type="arabicPeriod"/>
              <a:defRPr/>
            </a:pPr>
            <a:r>
              <a:rPr lang="en-US" altLang="en-US" dirty="0">
                <a:cs typeface="Calibri" panose="020F0502020204030204" pitchFamily="34" charset="0"/>
              </a:rPr>
              <a:t>When the ready, gather individuals into smaller groups. Ensure that everyone introduces themselves to each other first. One person scans the code, and the group picks a name to display.</a:t>
            </a:r>
          </a:p>
          <a:p>
            <a:pPr marL="228600" indent="-228600" eaLnBrk="1" hangingPunct="1">
              <a:spcBef>
                <a:spcPct val="0"/>
              </a:spcBef>
              <a:buFontTx/>
              <a:buAutoNum type="arabicPeriod"/>
              <a:defRPr/>
            </a:pPr>
            <a:r>
              <a:rPr lang="en-US" altLang="en-US" dirty="0">
                <a:cs typeface="Calibri" panose="020F0502020204030204" pitchFamily="34" charset="0"/>
              </a:rPr>
              <a:t>Start the game! The group that wins can receive candy (can never go wrong with goodies) and/or get a shoutout on the Pack Instagram. Make sure to take pictures of everyone, sharing an exciting, celebratory way of spreading the Pack mission on campus.</a:t>
            </a:r>
          </a:p>
          <a:p>
            <a:pPr eaLnBrk="1" hangingPunct="1">
              <a:spcBef>
                <a:spcPct val="0"/>
              </a:spcBef>
              <a:defRPr/>
            </a:pPr>
            <a:endParaRPr lang="en-US" altLang="en-US" dirty="0">
              <a:cs typeface="Calibri" panose="020F0502020204030204" pitchFamily="34" charset="0"/>
            </a:endParaRPr>
          </a:p>
        </p:txBody>
      </p:sp>
      <p:sp>
        <p:nvSpPr>
          <p:cNvPr id="46083" name="Slide Number Placeholder 3">
            <a:extLst>
              <a:ext uri="{FF2B5EF4-FFF2-40B4-BE49-F238E27FC236}">
                <a16:creationId xmlns:a16="http://schemas.microsoft.com/office/drawing/2014/main" id="{7E3238CF-32A1-E6C3-F711-E91AA7DA93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FF95E2-F4D8-D444-80D9-E0E7E30E234F}"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22F43ECF-5C80-8E85-86D5-8348149714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690D26D3-0781-E520-3357-F8A9F12842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is important to treat every General/Interest Meeting with the idea that not every attendee knows about the Pinky Swear Foundation (PSF). Even more so, it is important to remind current followers of the Pack mission and vision of the foundation. It reminds members of why their doing what they are doing. Further, with every single step that your Pack takes, remember to celebrate one another’s success on campus, big or small, have compassion for others and the work that you are doing for All-Stars and their families, especially when hearing stories, and collaborate with the PSF, regional leaders, and other on-campus clubs to help support the Pack mission and expand the program at your campus. Let’s reinforce our close-knit community and open it up to others at your campus to join! </a:t>
            </a:r>
            <a:r>
              <a:rPr lang="en-US" altLang="en-US">
                <a:sym typeface="Wingdings" pitchFamily="2" charset="2"/>
              </a:rPr>
              <a:t></a:t>
            </a:r>
            <a:endParaRPr lang="en-US" altLang="en-US"/>
          </a:p>
        </p:txBody>
      </p:sp>
      <p:sp>
        <p:nvSpPr>
          <p:cNvPr id="4" name="Slide Number Placeholder 3">
            <a:extLst>
              <a:ext uri="{FF2B5EF4-FFF2-40B4-BE49-F238E27FC236}">
                <a16:creationId xmlns:a16="http://schemas.microsoft.com/office/drawing/2014/main" id="{BEF9E2AB-B8B0-D978-5592-5124A46AC9D9}"/>
              </a:ext>
            </a:extLst>
          </p:cNvPr>
          <p:cNvSpPr>
            <a:spLocks noGrp="1"/>
          </p:cNvSpPr>
          <p:nvPr>
            <p:ph type="sldNum" sz="quarter" idx="5"/>
          </p:nvPr>
        </p:nvSpPr>
        <p:spPr/>
        <p:txBody>
          <a:bodyPr/>
          <a:lstStyle/>
          <a:p>
            <a:pPr>
              <a:defRPr/>
            </a:pPr>
            <a:fld id="{5DC5A010-91E1-7947-904B-426F956CE4A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08060712-6E0C-D8EE-BF0B-CD1523C11C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1C741D40-2DB8-E37D-4285-8D33F98C8B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cs typeface="Calibri" panose="020F0502020204030204" pitchFamily="34" charset="0"/>
              </a:rPr>
              <a:t>It is extremely important to take on every General or Interest Meeting with the idea that not every attendee knows about the Pinky Swear Foundation (PSF) and its origination. It is important to share its originations and share why we do what we do- that is, to relieve families of financial stress and in honor of Mitch, to put “Love Mitch, XOXOXO” to every family burdened by pediatric cancer and in need of assistance. Pediatric cancer impacts the entire family, and to ease financial and emotional burdens, the PSF supports immediate needs, facilitates family fun experiences, and alleviates financial obligations of rent, mortgages, car payments, utility bills, groceries, gas, and more.</a:t>
            </a:r>
          </a:p>
        </p:txBody>
      </p:sp>
      <p:sp>
        <p:nvSpPr>
          <p:cNvPr id="50179" name="Slide Number Placeholder 3">
            <a:extLst>
              <a:ext uri="{FF2B5EF4-FFF2-40B4-BE49-F238E27FC236}">
                <a16:creationId xmlns:a16="http://schemas.microsoft.com/office/drawing/2014/main" id="{1A017D22-8218-C9AD-92EA-ADB39D54A3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3CB8A5-9719-654A-8642-929103494103}"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A5DBE20C-B10D-337E-661B-42466B8022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10631970-3AE3-0C79-8CB0-5EEEC324E9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cs typeface="Calibri" panose="020F0502020204030204" pitchFamily="34" charset="0"/>
              </a:rPr>
              <a:t>It is important to learn about Lilyana’s story and convey the PSF’s impact on the family. This helps students learn more about how vital their support is, and how significant the Pack program is in fundraising and spreading these stories. No family should ever have to decide between work and caring for their children. With the support of the Pack program, it enables the PSF to support families financially and enable the family to focus on the All-Star.</a:t>
            </a:r>
          </a:p>
        </p:txBody>
      </p:sp>
      <p:sp>
        <p:nvSpPr>
          <p:cNvPr id="52227" name="Slide Number Placeholder 3">
            <a:extLst>
              <a:ext uri="{FF2B5EF4-FFF2-40B4-BE49-F238E27FC236}">
                <a16:creationId xmlns:a16="http://schemas.microsoft.com/office/drawing/2014/main" id="{92D0D9AC-2A5C-8B64-6830-EBA5A5ECF5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00AECF4-69B6-1A45-8B44-62730750F0E8}"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1F1AED4B-09A3-A8B7-9E01-DE6F26684C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9230067C-68FD-E0C9-DE6E-61F127B192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Calibri" panose="020F0502020204030204" pitchFamily="34" charset="0"/>
              </a:rPr>
              <a:t>10 min</a:t>
            </a:r>
          </a:p>
        </p:txBody>
      </p:sp>
      <p:sp>
        <p:nvSpPr>
          <p:cNvPr id="54275" name="Slide Number Placeholder 3">
            <a:extLst>
              <a:ext uri="{FF2B5EF4-FFF2-40B4-BE49-F238E27FC236}">
                <a16:creationId xmlns:a16="http://schemas.microsoft.com/office/drawing/2014/main" id="{64DED0C5-3A50-998A-B5B4-E6BE4203FE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948E40-6A0B-A74E-952A-E7047C873B31}"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otes Placeholder 1">
            <a:extLst>
              <a:ext uri="{FF2B5EF4-FFF2-40B4-BE49-F238E27FC236}">
                <a16:creationId xmlns:a16="http://schemas.microsoft.com/office/drawing/2014/main" id="{4765374F-A392-D707-0E65-0C669253DC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B70844-3833-F4B6-F232-870241A3C5F6}"/>
              </a:ext>
            </a:extLst>
          </p:cNvPr>
          <p:cNvSpPr>
            <a:spLocks noGrp="1"/>
          </p:cNvSpPr>
          <p:nvPr>
            <p:ph type="dt" sz="half" idx="10"/>
          </p:nvPr>
        </p:nvSpPr>
        <p:spPr/>
        <p:txBody>
          <a:bodyPr/>
          <a:lstStyle>
            <a:lvl1pPr>
              <a:defRPr/>
            </a:lvl1pPr>
          </a:lstStyle>
          <a:p>
            <a:pPr>
              <a:defRPr/>
            </a:pPr>
            <a:fld id="{429AA59D-21C8-A24D-A6B6-99C07D921517}" type="datetimeFigureOut">
              <a:rPr lang="en-US"/>
              <a:pPr>
                <a:defRPr/>
              </a:pPr>
              <a:t>1/11/2024</a:t>
            </a:fld>
            <a:endParaRPr lang="en-US"/>
          </a:p>
        </p:txBody>
      </p:sp>
      <p:sp>
        <p:nvSpPr>
          <p:cNvPr id="5" name="Footer Placeholder 4">
            <a:extLst>
              <a:ext uri="{FF2B5EF4-FFF2-40B4-BE49-F238E27FC236}">
                <a16:creationId xmlns:a16="http://schemas.microsoft.com/office/drawing/2014/main" id="{BFAB9CF5-0020-6B78-5CDD-FF13C6DE7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10846C-6603-C0A7-9834-8B503566DB2C}"/>
              </a:ext>
            </a:extLst>
          </p:cNvPr>
          <p:cNvSpPr>
            <a:spLocks noGrp="1"/>
          </p:cNvSpPr>
          <p:nvPr>
            <p:ph type="sldNum" sz="quarter" idx="12"/>
          </p:nvPr>
        </p:nvSpPr>
        <p:spPr/>
        <p:txBody>
          <a:bodyPr/>
          <a:lstStyle>
            <a:lvl1pPr>
              <a:defRPr/>
            </a:lvl1pPr>
          </a:lstStyle>
          <a:p>
            <a:pPr>
              <a:defRPr/>
            </a:pPr>
            <a:fld id="{A520EA28-3CA1-C943-A96C-E4A979300DE3}" type="slidenum">
              <a:rPr lang="en-US"/>
              <a:pPr>
                <a:defRPr/>
              </a:pPr>
              <a:t>‹#›</a:t>
            </a:fld>
            <a:endParaRPr lang="en-US"/>
          </a:p>
        </p:txBody>
      </p:sp>
    </p:spTree>
    <p:extLst>
      <p:ext uri="{BB962C8B-B14F-4D97-AF65-F5344CB8AC3E}">
        <p14:creationId xmlns:p14="http://schemas.microsoft.com/office/powerpoint/2010/main" val="48524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97CBC-7EA2-BE6E-AC74-69B5B6CD9950}"/>
              </a:ext>
            </a:extLst>
          </p:cNvPr>
          <p:cNvSpPr>
            <a:spLocks noGrp="1"/>
          </p:cNvSpPr>
          <p:nvPr>
            <p:ph type="dt" sz="half" idx="10"/>
          </p:nvPr>
        </p:nvSpPr>
        <p:spPr/>
        <p:txBody>
          <a:bodyPr/>
          <a:lstStyle>
            <a:lvl1pPr>
              <a:defRPr/>
            </a:lvl1pPr>
          </a:lstStyle>
          <a:p>
            <a:pPr>
              <a:defRPr/>
            </a:pPr>
            <a:fld id="{8AB08374-98E1-704F-B7CB-A0126F24BDDE}" type="datetimeFigureOut">
              <a:rPr lang="en-US"/>
              <a:pPr>
                <a:defRPr/>
              </a:pPr>
              <a:t>1/11/2024</a:t>
            </a:fld>
            <a:endParaRPr lang="en-US"/>
          </a:p>
        </p:txBody>
      </p:sp>
      <p:sp>
        <p:nvSpPr>
          <p:cNvPr id="5" name="Footer Placeholder 4">
            <a:extLst>
              <a:ext uri="{FF2B5EF4-FFF2-40B4-BE49-F238E27FC236}">
                <a16:creationId xmlns:a16="http://schemas.microsoft.com/office/drawing/2014/main" id="{2286FBA2-D295-6F8B-B5A2-E4E1995A30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592647-2B23-ED92-43BF-CB6A6E5BCE75}"/>
              </a:ext>
            </a:extLst>
          </p:cNvPr>
          <p:cNvSpPr>
            <a:spLocks noGrp="1"/>
          </p:cNvSpPr>
          <p:nvPr>
            <p:ph type="sldNum" sz="quarter" idx="12"/>
          </p:nvPr>
        </p:nvSpPr>
        <p:spPr/>
        <p:txBody>
          <a:bodyPr/>
          <a:lstStyle>
            <a:lvl1pPr>
              <a:defRPr/>
            </a:lvl1pPr>
          </a:lstStyle>
          <a:p>
            <a:pPr>
              <a:defRPr/>
            </a:pPr>
            <a:fld id="{65291A72-0E9C-AE44-A894-1C634904F979}" type="slidenum">
              <a:rPr lang="en-US"/>
              <a:pPr>
                <a:defRPr/>
              </a:pPr>
              <a:t>‹#›</a:t>
            </a:fld>
            <a:endParaRPr lang="en-US"/>
          </a:p>
        </p:txBody>
      </p:sp>
    </p:spTree>
    <p:extLst>
      <p:ext uri="{BB962C8B-B14F-4D97-AF65-F5344CB8AC3E}">
        <p14:creationId xmlns:p14="http://schemas.microsoft.com/office/powerpoint/2010/main" val="189908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F5CCE-B71F-29F3-9DA1-D87D6802E403}"/>
              </a:ext>
            </a:extLst>
          </p:cNvPr>
          <p:cNvSpPr>
            <a:spLocks noGrp="1"/>
          </p:cNvSpPr>
          <p:nvPr>
            <p:ph type="dt" sz="half" idx="10"/>
          </p:nvPr>
        </p:nvSpPr>
        <p:spPr/>
        <p:txBody>
          <a:bodyPr/>
          <a:lstStyle>
            <a:lvl1pPr>
              <a:defRPr/>
            </a:lvl1pPr>
          </a:lstStyle>
          <a:p>
            <a:pPr>
              <a:defRPr/>
            </a:pPr>
            <a:fld id="{D24108F4-CF0F-404C-8F03-6EFFDEB9DFF5}" type="datetimeFigureOut">
              <a:rPr lang="en-US"/>
              <a:pPr>
                <a:defRPr/>
              </a:pPr>
              <a:t>1/11/2024</a:t>
            </a:fld>
            <a:endParaRPr lang="en-US"/>
          </a:p>
        </p:txBody>
      </p:sp>
      <p:sp>
        <p:nvSpPr>
          <p:cNvPr id="5" name="Footer Placeholder 4">
            <a:extLst>
              <a:ext uri="{FF2B5EF4-FFF2-40B4-BE49-F238E27FC236}">
                <a16:creationId xmlns:a16="http://schemas.microsoft.com/office/drawing/2014/main" id="{4FCC46BE-3104-C471-C7FD-8F8D1F640B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771281-91D6-12A2-5007-D4A87071E913}"/>
              </a:ext>
            </a:extLst>
          </p:cNvPr>
          <p:cNvSpPr>
            <a:spLocks noGrp="1"/>
          </p:cNvSpPr>
          <p:nvPr>
            <p:ph type="sldNum" sz="quarter" idx="12"/>
          </p:nvPr>
        </p:nvSpPr>
        <p:spPr/>
        <p:txBody>
          <a:bodyPr/>
          <a:lstStyle>
            <a:lvl1pPr>
              <a:defRPr/>
            </a:lvl1pPr>
          </a:lstStyle>
          <a:p>
            <a:pPr>
              <a:defRPr/>
            </a:pPr>
            <a:fld id="{95532B7C-6226-CC47-AA89-C310E50260C9}" type="slidenum">
              <a:rPr lang="en-US"/>
              <a:pPr>
                <a:defRPr/>
              </a:pPr>
              <a:t>‹#›</a:t>
            </a:fld>
            <a:endParaRPr lang="en-US"/>
          </a:p>
        </p:txBody>
      </p:sp>
    </p:spTree>
    <p:extLst>
      <p:ext uri="{BB962C8B-B14F-4D97-AF65-F5344CB8AC3E}">
        <p14:creationId xmlns:p14="http://schemas.microsoft.com/office/powerpoint/2010/main" val="14724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3EAAB0-DB94-26AE-111D-34FAEBF0B479}"/>
              </a:ext>
            </a:extLst>
          </p:cNvPr>
          <p:cNvSpPr>
            <a:spLocks noGrp="1"/>
          </p:cNvSpPr>
          <p:nvPr>
            <p:ph type="dt" sz="half" idx="10"/>
          </p:nvPr>
        </p:nvSpPr>
        <p:spPr/>
        <p:txBody>
          <a:bodyPr/>
          <a:lstStyle>
            <a:lvl1pPr>
              <a:defRPr/>
            </a:lvl1pPr>
          </a:lstStyle>
          <a:p>
            <a:pPr>
              <a:defRPr/>
            </a:pPr>
            <a:fld id="{D8048316-D3E5-5F48-A4CD-ED486E6ECA54}" type="datetimeFigureOut">
              <a:rPr lang="en-US"/>
              <a:pPr>
                <a:defRPr/>
              </a:pPr>
              <a:t>1/11/2024</a:t>
            </a:fld>
            <a:endParaRPr lang="en-US"/>
          </a:p>
        </p:txBody>
      </p:sp>
      <p:sp>
        <p:nvSpPr>
          <p:cNvPr id="5" name="Footer Placeholder 4">
            <a:extLst>
              <a:ext uri="{FF2B5EF4-FFF2-40B4-BE49-F238E27FC236}">
                <a16:creationId xmlns:a16="http://schemas.microsoft.com/office/drawing/2014/main" id="{CD4C5CA0-AAE8-5213-3525-8EBE99E790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A85844-8574-975E-4B94-8B6A13A77521}"/>
              </a:ext>
            </a:extLst>
          </p:cNvPr>
          <p:cNvSpPr>
            <a:spLocks noGrp="1"/>
          </p:cNvSpPr>
          <p:nvPr>
            <p:ph type="sldNum" sz="quarter" idx="12"/>
          </p:nvPr>
        </p:nvSpPr>
        <p:spPr/>
        <p:txBody>
          <a:bodyPr/>
          <a:lstStyle>
            <a:lvl1pPr>
              <a:defRPr/>
            </a:lvl1pPr>
          </a:lstStyle>
          <a:p>
            <a:pPr>
              <a:defRPr/>
            </a:pPr>
            <a:fld id="{B271EC3B-F814-B248-8FC0-0C3FFA4754F0}" type="slidenum">
              <a:rPr lang="en-US"/>
              <a:pPr>
                <a:defRPr/>
              </a:pPr>
              <a:t>‹#›</a:t>
            </a:fld>
            <a:endParaRPr lang="en-US"/>
          </a:p>
        </p:txBody>
      </p:sp>
    </p:spTree>
    <p:extLst>
      <p:ext uri="{BB962C8B-B14F-4D97-AF65-F5344CB8AC3E}">
        <p14:creationId xmlns:p14="http://schemas.microsoft.com/office/powerpoint/2010/main" val="194314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3BFDBD-2364-1083-9C5D-0B0D37711270}"/>
              </a:ext>
            </a:extLst>
          </p:cNvPr>
          <p:cNvSpPr>
            <a:spLocks noGrp="1"/>
          </p:cNvSpPr>
          <p:nvPr>
            <p:ph type="dt" sz="half" idx="10"/>
          </p:nvPr>
        </p:nvSpPr>
        <p:spPr/>
        <p:txBody>
          <a:bodyPr/>
          <a:lstStyle>
            <a:lvl1pPr>
              <a:defRPr/>
            </a:lvl1pPr>
          </a:lstStyle>
          <a:p>
            <a:pPr>
              <a:defRPr/>
            </a:pPr>
            <a:fld id="{C025B5FD-DDE6-A740-8B99-E4A68689D9D6}" type="datetimeFigureOut">
              <a:rPr lang="en-US"/>
              <a:pPr>
                <a:defRPr/>
              </a:pPr>
              <a:t>1/11/2024</a:t>
            </a:fld>
            <a:endParaRPr lang="en-US"/>
          </a:p>
        </p:txBody>
      </p:sp>
      <p:sp>
        <p:nvSpPr>
          <p:cNvPr id="5" name="Footer Placeholder 4">
            <a:extLst>
              <a:ext uri="{FF2B5EF4-FFF2-40B4-BE49-F238E27FC236}">
                <a16:creationId xmlns:a16="http://schemas.microsoft.com/office/drawing/2014/main" id="{EEB2FEE0-9F80-E2B7-C8C7-AB08008A07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896213-A1B2-6C4D-BE3E-6924B5A54137}"/>
              </a:ext>
            </a:extLst>
          </p:cNvPr>
          <p:cNvSpPr>
            <a:spLocks noGrp="1"/>
          </p:cNvSpPr>
          <p:nvPr>
            <p:ph type="sldNum" sz="quarter" idx="12"/>
          </p:nvPr>
        </p:nvSpPr>
        <p:spPr/>
        <p:txBody>
          <a:bodyPr/>
          <a:lstStyle>
            <a:lvl1pPr>
              <a:defRPr/>
            </a:lvl1pPr>
          </a:lstStyle>
          <a:p>
            <a:pPr>
              <a:defRPr/>
            </a:pPr>
            <a:fld id="{D307F971-C23E-C04B-8FC7-3CE3499C639C}" type="slidenum">
              <a:rPr lang="en-US"/>
              <a:pPr>
                <a:defRPr/>
              </a:pPr>
              <a:t>‹#›</a:t>
            </a:fld>
            <a:endParaRPr lang="en-US"/>
          </a:p>
        </p:txBody>
      </p:sp>
    </p:spTree>
    <p:extLst>
      <p:ext uri="{BB962C8B-B14F-4D97-AF65-F5344CB8AC3E}">
        <p14:creationId xmlns:p14="http://schemas.microsoft.com/office/powerpoint/2010/main" val="254674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02FEF2-6844-9F99-D111-A0F91DDE2CAB}"/>
              </a:ext>
            </a:extLst>
          </p:cNvPr>
          <p:cNvSpPr>
            <a:spLocks noGrp="1"/>
          </p:cNvSpPr>
          <p:nvPr>
            <p:ph type="dt" sz="half" idx="10"/>
          </p:nvPr>
        </p:nvSpPr>
        <p:spPr/>
        <p:txBody>
          <a:bodyPr/>
          <a:lstStyle>
            <a:lvl1pPr>
              <a:defRPr/>
            </a:lvl1pPr>
          </a:lstStyle>
          <a:p>
            <a:pPr>
              <a:defRPr/>
            </a:pPr>
            <a:fld id="{22867A45-51BD-7949-89F9-6913C7E29335}" type="datetimeFigureOut">
              <a:rPr lang="en-US"/>
              <a:pPr>
                <a:defRPr/>
              </a:pPr>
              <a:t>1/11/2024</a:t>
            </a:fld>
            <a:endParaRPr lang="en-US"/>
          </a:p>
        </p:txBody>
      </p:sp>
      <p:sp>
        <p:nvSpPr>
          <p:cNvPr id="5" name="Footer Placeholder 4">
            <a:extLst>
              <a:ext uri="{FF2B5EF4-FFF2-40B4-BE49-F238E27FC236}">
                <a16:creationId xmlns:a16="http://schemas.microsoft.com/office/drawing/2014/main" id="{8968CEDE-CC0F-9D3C-FF91-CC0D20CCB6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2A35DB-F089-D578-E72B-1E3862B7F8C4}"/>
              </a:ext>
            </a:extLst>
          </p:cNvPr>
          <p:cNvSpPr>
            <a:spLocks noGrp="1"/>
          </p:cNvSpPr>
          <p:nvPr>
            <p:ph type="sldNum" sz="quarter" idx="12"/>
          </p:nvPr>
        </p:nvSpPr>
        <p:spPr/>
        <p:txBody>
          <a:bodyPr/>
          <a:lstStyle>
            <a:lvl1pPr>
              <a:defRPr/>
            </a:lvl1pPr>
          </a:lstStyle>
          <a:p>
            <a:pPr>
              <a:defRPr/>
            </a:pPr>
            <a:fld id="{6DA4232B-2627-A849-B878-8F9F6C118165}" type="slidenum">
              <a:rPr lang="en-US"/>
              <a:pPr>
                <a:defRPr/>
              </a:pPr>
              <a:t>‹#›</a:t>
            </a:fld>
            <a:endParaRPr lang="en-US"/>
          </a:p>
        </p:txBody>
      </p:sp>
    </p:spTree>
    <p:extLst>
      <p:ext uri="{BB962C8B-B14F-4D97-AF65-F5344CB8AC3E}">
        <p14:creationId xmlns:p14="http://schemas.microsoft.com/office/powerpoint/2010/main" val="3032136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04756BD-9625-70BC-8DCA-E1CCEEBA004B}"/>
              </a:ext>
            </a:extLst>
          </p:cNvPr>
          <p:cNvSpPr>
            <a:spLocks noGrp="1"/>
          </p:cNvSpPr>
          <p:nvPr>
            <p:ph type="dt" sz="half" idx="10"/>
          </p:nvPr>
        </p:nvSpPr>
        <p:spPr/>
        <p:txBody>
          <a:bodyPr/>
          <a:lstStyle>
            <a:lvl1pPr>
              <a:defRPr/>
            </a:lvl1pPr>
          </a:lstStyle>
          <a:p>
            <a:pPr>
              <a:defRPr/>
            </a:pPr>
            <a:fld id="{D3BD779E-AE07-0B42-A0D5-548598CFC134}" type="datetimeFigureOut">
              <a:rPr lang="en-US"/>
              <a:pPr>
                <a:defRPr/>
              </a:pPr>
              <a:t>1/11/2024</a:t>
            </a:fld>
            <a:endParaRPr lang="en-US"/>
          </a:p>
        </p:txBody>
      </p:sp>
      <p:sp>
        <p:nvSpPr>
          <p:cNvPr id="6" name="Footer Placeholder 4">
            <a:extLst>
              <a:ext uri="{FF2B5EF4-FFF2-40B4-BE49-F238E27FC236}">
                <a16:creationId xmlns:a16="http://schemas.microsoft.com/office/drawing/2014/main" id="{9983F336-9A24-A9DF-7DB6-9E7D9CC8A5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3746ED-708E-046A-7681-F3AE81E56AB3}"/>
              </a:ext>
            </a:extLst>
          </p:cNvPr>
          <p:cNvSpPr>
            <a:spLocks noGrp="1"/>
          </p:cNvSpPr>
          <p:nvPr>
            <p:ph type="sldNum" sz="quarter" idx="12"/>
          </p:nvPr>
        </p:nvSpPr>
        <p:spPr/>
        <p:txBody>
          <a:bodyPr/>
          <a:lstStyle>
            <a:lvl1pPr>
              <a:defRPr/>
            </a:lvl1pPr>
          </a:lstStyle>
          <a:p>
            <a:pPr>
              <a:defRPr/>
            </a:pPr>
            <a:fld id="{835DFFD9-C8C7-B749-9ADC-CEA1BA80CEF7}" type="slidenum">
              <a:rPr lang="en-US"/>
              <a:pPr>
                <a:defRPr/>
              </a:pPr>
              <a:t>‹#›</a:t>
            </a:fld>
            <a:endParaRPr lang="en-US"/>
          </a:p>
        </p:txBody>
      </p:sp>
    </p:spTree>
    <p:extLst>
      <p:ext uri="{BB962C8B-B14F-4D97-AF65-F5344CB8AC3E}">
        <p14:creationId xmlns:p14="http://schemas.microsoft.com/office/powerpoint/2010/main" val="1944597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673A156-8EF4-37D5-C823-D0C318D13BF9}"/>
              </a:ext>
            </a:extLst>
          </p:cNvPr>
          <p:cNvSpPr>
            <a:spLocks noGrp="1"/>
          </p:cNvSpPr>
          <p:nvPr>
            <p:ph type="dt" sz="half" idx="10"/>
          </p:nvPr>
        </p:nvSpPr>
        <p:spPr/>
        <p:txBody>
          <a:bodyPr/>
          <a:lstStyle>
            <a:lvl1pPr>
              <a:defRPr/>
            </a:lvl1pPr>
          </a:lstStyle>
          <a:p>
            <a:pPr>
              <a:defRPr/>
            </a:pPr>
            <a:fld id="{20E41C45-8C69-3145-AF43-2952F42807BB}" type="datetimeFigureOut">
              <a:rPr lang="en-US"/>
              <a:pPr>
                <a:defRPr/>
              </a:pPr>
              <a:t>1/11/2024</a:t>
            </a:fld>
            <a:endParaRPr lang="en-US"/>
          </a:p>
        </p:txBody>
      </p:sp>
      <p:sp>
        <p:nvSpPr>
          <p:cNvPr id="8" name="Footer Placeholder 4">
            <a:extLst>
              <a:ext uri="{FF2B5EF4-FFF2-40B4-BE49-F238E27FC236}">
                <a16:creationId xmlns:a16="http://schemas.microsoft.com/office/drawing/2014/main" id="{C4B49988-6711-AD21-F21A-1283AB16B04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431FD3A-2A0F-EB24-AA76-900E2A592AE7}"/>
              </a:ext>
            </a:extLst>
          </p:cNvPr>
          <p:cNvSpPr>
            <a:spLocks noGrp="1"/>
          </p:cNvSpPr>
          <p:nvPr>
            <p:ph type="sldNum" sz="quarter" idx="12"/>
          </p:nvPr>
        </p:nvSpPr>
        <p:spPr/>
        <p:txBody>
          <a:bodyPr/>
          <a:lstStyle>
            <a:lvl1pPr>
              <a:defRPr/>
            </a:lvl1pPr>
          </a:lstStyle>
          <a:p>
            <a:pPr>
              <a:defRPr/>
            </a:pPr>
            <a:fld id="{E2019413-D544-E448-9A22-4B464CDF7548}" type="slidenum">
              <a:rPr lang="en-US"/>
              <a:pPr>
                <a:defRPr/>
              </a:pPr>
              <a:t>‹#›</a:t>
            </a:fld>
            <a:endParaRPr lang="en-US"/>
          </a:p>
        </p:txBody>
      </p:sp>
    </p:spTree>
    <p:extLst>
      <p:ext uri="{BB962C8B-B14F-4D97-AF65-F5344CB8AC3E}">
        <p14:creationId xmlns:p14="http://schemas.microsoft.com/office/powerpoint/2010/main" val="1771363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AE3BE19-12BF-6CBE-0312-F1E521FB7687}"/>
              </a:ext>
            </a:extLst>
          </p:cNvPr>
          <p:cNvSpPr>
            <a:spLocks noGrp="1"/>
          </p:cNvSpPr>
          <p:nvPr>
            <p:ph type="dt" sz="half" idx="10"/>
          </p:nvPr>
        </p:nvSpPr>
        <p:spPr/>
        <p:txBody>
          <a:bodyPr/>
          <a:lstStyle>
            <a:lvl1pPr>
              <a:defRPr/>
            </a:lvl1pPr>
          </a:lstStyle>
          <a:p>
            <a:pPr>
              <a:defRPr/>
            </a:pPr>
            <a:fld id="{32DA2DA3-1DE0-A049-8989-129A84E2EDA1}" type="datetimeFigureOut">
              <a:rPr lang="en-US"/>
              <a:pPr>
                <a:defRPr/>
              </a:pPr>
              <a:t>1/11/2024</a:t>
            </a:fld>
            <a:endParaRPr lang="en-US"/>
          </a:p>
        </p:txBody>
      </p:sp>
      <p:sp>
        <p:nvSpPr>
          <p:cNvPr id="4" name="Footer Placeholder 4">
            <a:extLst>
              <a:ext uri="{FF2B5EF4-FFF2-40B4-BE49-F238E27FC236}">
                <a16:creationId xmlns:a16="http://schemas.microsoft.com/office/drawing/2014/main" id="{D35CB83A-D1B7-FFA0-8E13-259C74CF99D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9DC3950-C38D-2D08-F63E-8295D8A5EB69}"/>
              </a:ext>
            </a:extLst>
          </p:cNvPr>
          <p:cNvSpPr>
            <a:spLocks noGrp="1"/>
          </p:cNvSpPr>
          <p:nvPr>
            <p:ph type="sldNum" sz="quarter" idx="12"/>
          </p:nvPr>
        </p:nvSpPr>
        <p:spPr/>
        <p:txBody>
          <a:bodyPr/>
          <a:lstStyle>
            <a:lvl1pPr>
              <a:defRPr/>
            </a:lvl1pPr>
          </a:lstStyle>
          <a:p>
            <a:pPr>
              <a:defRPr/>
            </a:pPr>
            <a:fld id="{E827A058-81EF-5A4E-B492-D67633023D7A}" type="slidenum">
              <a:rPr lang="en-US"/>
              <a:pPr>
                <a:defRPr/>
              </a:pPr>
              <a:t>‹#›</a:t>
            </a:fld>
            <a:endParaRPr lang="en-US"/>
          </a:p>
        </p:txBody>
      </p:sp>
    </p:spTree>
    <p:extLst>
      <p:ext uri="{BB962C8B-B14F-4D97-AF65-F5344CB8AC3E}">
        <p14:creationId xmlns:p14="http://schemas.microsoft.com/office/powerpoint/2010/main" val="4115021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27EBC2-6960-D357-5080-B0853C2D7815}"/>
              </a:ext>
            </a:extLst>
          </p:cNvPr>
          <p:cNvSpPr>
            <a:spLocks noGrp="1"/>
          </p:cNvSpPr>
          <p:nvPr>
            <p:ph type="dt" sz="half" idx="10"/>
          </p:nvPr>
        </p:nvSpPr>
        <p:spPr/>
        <p:txBody>
          <a:bodyPr/>
          <a:lstStyle>
            <a:lvl1pPr>
              <a:defRPr/>
            </a:lvl1pPr>
          </a:lstStyle>
          <a:p>
            <a:pPr>
              <a:defRPr/>
            </a:pPr>
            <a:fld id="{ED5DE61D-1B99-8442-BB48-EC068F7CA46D}" type="datetimeFigureOut">
              <a:rPr lang="en-US"/>
              <a:pPr>
                <a:defRPr/>
              </a:pPr>
              <a:t>1/11/2024</a:t>
            </a:fld>
            <a:endParaRPr lang="en-US"/>
          </a:p>
        </p:txBody>
      </p:sp>
      <p:sp>
        <p:nvSpPr>
          <p:cNvPr id="3" name="Footer Placeholder 4">
            <a:extLst>
              <a:ext uri="{FF2B5EF4-FFF2-40B4-BE49-F238E27FC236}">
                <a16:creationId xmlns:a16="http://schemas.microsoft.com/office/drawing/2014/main" id="{0D8773C9-1D61-B6ED-2913-34E92443FA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048A202-F4EF-F19F-0FF4-DA2AF43AD73C}"/>
              </a:ext>
            </a:extLst>
          </p:cNvPr>
          <p:cNvSpPr>
            <a:spLocks noGrp="1"/>
          </p:cNvSpPr>
          <p:nvPr>
            <p:ph type="sldNum" sz="quarter" idx="12"/>
          </p:nvPr>
        </p:nvSpPr>
        <p:spPr/>
        <p:txBody>
          <a:bodyPr/>
          <a:lstStyle>
            <a:lvl1pPr>
              <a:defRPr/>
            </a:lvl1pPr>
          </a:lstStyle>
          <a:p>
            <a:pPr>
              <a:defRPr/>
            </a:pPr>
            <a:fld id="{6CE09769-9CDC-7346-9D2B-FC3A671D297D}" type="slidenum">
              <a:rPr lang="en-US"/>
              <a:pPr>
                <a:defRPr/>
              </a:pPr>
              <a:t>‹#›</a:t>
            </a:fld>
            <a:endParaRPr lang="en-US"/>
          </a:p>
        </p:txBody>
      </p:sp>
    </p:spTree>
    <p:extLst>
      <p:ext uri="{BB962C8B-B14F-4D97-AF65-F5344CB8AC3E}">
        <p14:creationId xmlns:p14="http://schemas.microsoft.com/office/powerpoint/2010/main" val="339834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CB3E3BA-1261-465B-675F-3E6AB9CA8843}"/>
              </a:ext>
            </a:extLst>
          </p:cNvPr>
          <p:cNvSpPr>
            <a:spLocks noGrp="1"/>
          </p:cNvSpPr>
          <p:nvPr>
            <p:ph type="dt" sz="half" idx="10"/>
          </p:nvPr>
        </p:nvSpPr>
        <p:spPr/>
        <p:txBody>
          <a:bodyPr/>
          <a:lstStyle>
            <a:lvl1pPr>
              <a:defRPr/>
            </a:lvl1pPr>
          </a:lstStyle>
          <a:p>
            <a:pPr>
              <a:defRPr/>
            </a:pPr>
            <a:fld id="{6EEA7837-C2E1-514E-B369-7EB47B2A3214}" type="datetimeFigureOut">
              <a:rPr lang="en-US"/>
              <a:pPr>
                <a:defRPr/>
              </a:pPr>
              <a:t>1/11/2024</a:t>
            </a:fld>
            <a:endParaRPr lang="en-US"/>
          </a:p>
        </p:txBody>
      </p:sp>
      <p:sp>
        <p:nvSpPr>
          <p:cNvPr id="6" name="Footer Placeholder 4">
            <a:extLst>
              <a:ext uri="{FF2B5EF4-FFF2-40B4-BE49-F238E27FC236}">
                <a16:creationId xmlns:a16="http://schemas.microsoft.com/office/drawing/2014/main" id="{2B988168-6B64-5A8C-8592-E44CF012A7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471CC8-BAC0-9550-2BF6-B232EDB09FC5}"/>
              </a:ext>
            </a:extLst>
          </p:cNvPr>
          <p:cNvSpPr>
            <a:spLocks noGrp="1"/>
          </p:cNvSpPr>
          <p:nvPr>
            <p:ph type="sldNum" sz="quarter" idx="12"/>
          </p:nvPr>
        </p:nvSpPr>
        <p:spPr/>
        <p:txBody>
          <a:bodyPr/>
          <a:lstStyle>
            <a:lvl1pPr>
              <a:defRPr/>
            </a:lvl1pPr>
          </a:lstStyle>
          <a:p>
            <a:pPr>
              <a:defRPr/>
            </a:pPr>
            <a:fld id="{718B91D9-C526-CC47-BD61-4D0F3E263F92}" type="slidenum">
              <a:rPr lang="en-US"/>
              <a:pPr>
                <a:defRPr/>
              </a:pPr>
              <a:t>‹#›</a:t>
            </a:fld>
            <a:endParaRPr lang="en-US"/>
          </a:p>
        </p:txBody>
      </p:sp>
    </p:spTree>
    <p:extLst>
      <p:ext uri="{BB962C8B-B14F-4D97-AF65-F5344CB8AC3E}">
        <p14:creationId xmlns:p14="http://schemas.microsoft.com/office/powerpoint/2010/main" val="171894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A2264-3896-5469-2117-59D81677236B}"/>
              </a:ext>
            </a:extLst>
          </p:cNvPr>
          <p:cNvSpPr>
            <a:spLocks noGrp="1"/>
          </p:cNvSpPr>
          <p:nvPr>
            <p:ph type="dt" sz="half" idx="10"/>
          </p:nvPr>
        </p:nvSpPr>
        <p:spPr/>
        <p:txBody>
          <a:bodyPr/>
          <a:lstStyle>
            <a:lvl1pPr>
              <a:defRPr/>
            </a:lvl1pPr>
          </a:lstStyle>
          <a:p>
            <a:pPr>
              <a:defRPr/>
            </a:pPr>
            <a:fld id="{861F7485-1BF6-1E47-9C3E-F267F4C88763}" type="datetimeFigureOut">
              <a:rPr lang="en-US"/>
              <a:pPr>
                <a:defRPr/>
              </a:pPr>
              <a:t>1/11/2024</a:t>
            </a:fld>
            <a:endParaRPr lang="en-US"/>
          </a:p>
        </p:txBody>
      </p:sp>
      <p:sp>
        <p:nvSpPr>
          <p:cNvPr id="5" name="Footer Placeholder 4">
            <a:extLst>
              <a:ext uri="{FF2B5EF4-FFF2-40B4-BE49-F238E27FC236}">
                <a16:creationId xmlns:a16="http://schemas.microsoft.com/office/drawing/2014/main" id="{C0E54DD5-5735-DAA4-53D1-CCB219E8E8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8AA96E-7B48-E610-83B6-3C8FC9CBF928}"/>
              </a:ext>
            </a:extLst>
          </p:cNvPr>
          <p:cNvSpPr>
            <a:spLocks noGrp="1"/>
          </p:cNvSpPr>
          <p:nvPr>
            <p:ph type="sldNum" sz="quarter" idx="12"/>
          </p:nvPr>
        </p:nvSpPr>
        <p:spPr/>
        <p:txBody>
          <a:bodyPr/>
          <a:lstStyle>
            <a:lvl1pPr>
              <a:defRPr/>
            </a:lvl1pPr>
          </a:lstStyle>
          <a:p>
            <a:pPr>
              <a:defRPr/>
            </a:pPr>
            <a:fld id="{F62A0726-3355-104D-A503-5E3068FF7D85}" type="slidenum">
              <a:rPr lang="en-US"/>
              <a:pPr>
                <a:defRPr/>
              </a:pPr>
              <a:t>‹#›</a:t>
            </a:fld>
            <a:endParaRPr lang="en-US"/>
          </a:p>
        </p:txBody>
      </p:sp>
    </p:spTree>
    <p:extLst>
      <p:ext uri="{BB962C8B-B14F-4D97-AF65-F5344CB8AC3E}">
        <p14:creationId xmlns:p14="http://schemas.microsoft.com/office/powerpoint/2010/main" val="4249166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51D3D9B-512F-178D-C112-28AD94CA8529}"/>
              </a:ext>
            </a:extLst>
          </p:cNvPr>
          <p:cNvSpPr>
            <a:spLocks noGrp="1"/>
          </p:cNvSpPr>
          <p:nvPr>
            <p:ph type="dt" sz="half" idx="10"/>
          </p:nvPr>
        </p:nvSpPr>
        <p:spPr/>
        <p:txBody>
          <a:bodyPr/>
          <a:lstStyle>
            <a:lvl1pPr>
              <a:defRPr/>
            </a:lvl1pPr>
          </a:lstStyle>
          <a:p>
            <a:pPr>
              <a:defRPr/>
            </a:pPr>
            <a:fld id="{E89F83C8-8AB5-284C-9D70-917284FE38B0}" type="datetimeFigureOut">
              <a:rPr lang="en-US"/>
              <a:pPr>
                <a:defRPr/>
              </a:pPr>
              <a:t>1/11/2024</a:t>
            </a:fld>
            <a:endParaRPr lang="en-US"/>
          </a:p>
        </p:txBody>
      </p:sp>
      <p:sp>
        <p:nvSpPr>
          <p:cNvPr id="6" name="Footer Placeholder 4">
            <a:extLst>
              <a:ext uri="{FF2B5EF4-FFF2-40B4-BE49-F238E27FC236}">
                <a16:creationId xmlns:a16="http://schemas.microsoft.com/office/drawing/2014/main" id="{6C895A61-CDC7-FF64-D785-E23B7CFE42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752D0A-E4C1-E16D-AC29-E8A8AA5751CC}"/>
              </a:ext>
            </a:extLst>
          </p:cNvPr>
          <p:cNvSpPr>
            <a:spLocks noGrp="1"/>
          </p:cNvSpPr>
          <p:nvPr>
            <p:ph type="sldNum" sz="quarter" idx="12"/>
          </p:nvPr>
        </p:nvSpPr>
        <p:spPr/>
        <p:txBody>
          <a:bodyPr/>
          <a:lstStyle>
            <a:lvl1pPr>
              <a:defRPr/>
            </a:lvl1pPr>
          </a:lstStyle>
          <a:p>
            <a:pPr>
              <a:defRPr/>
            </a:pPr>
            <a:fld id="{A494D646-61D6-E444-89BC-172AE210F180}" type="slidenum">
              <a:rPr lang="en-US"/>
              <a:pPr>
                <a:defRPr/>
              </a:pPr>
              <a:t>‹#›</a:t>
            </a:fld>
            <a:endParaRPr lang="en-US"/>
          </a:p>
        </p:txBody>
      </p:sp>
    </p:spTree>
    <p:extLst>
      <p:ext uri="{BB962C8B-B14F-4D97-AF65-F5344CB8AC3E}">
        <p14:creationId xmlns:p14="http://schemas.microsoft.com/office/powerpoint/2010/main" val="1672241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2BE680-0175-9C78-CA3C-91647B811AD8}"/>
              </a:ext>
            </a:extLst>
          </p:cNvPr>
          <p:cNvSpPr>
            <a:spLocks noGrp="1"/>
          </p:cNvSpPr>
          <p:nvPr>
            <p:ph type="dt" sz="half" idx="10"/>
          </p:nvPr>
        </p:nvSpPr>
        <p:spPr/>
        <p:txBody>
          <a:bodyPr/>
          <a:lstStyle>
            <a:lvl1pPr>
              <a:defRPr/>
            </a:lvl1pPr>
          </a:lstStyle>
          <a:p>
            <a:pPr>
              <a:defRPr/>
            </a:pPr>
            <a:fld id="{E5231A73-7B5D-1149-8479-C1BB01EDAAB3}" type="datetimeFigureOut">
              <a:rPr lang="en-US"/>
              <a:pPr>
                <a:defRPr/>
              </a:pPr>
              <a:t>1/11/2024</a:t>
            </a:fld>
            <a:endParaRPr lang="en-US"/>
          </a:p>
        </p:txBody>
      </p:sp>
      <p:sp>
        <p:nvSpPr>
          <p:cNvPr id="5" name="Footer Placeholder 4">
            <a:extLst>
              <a:ext uri="{FF2B5EF4-FFF2-40B4-BE49-F238E27FC236}">
                <a16:creationId xmlns:a16="http://schemas.microsoft.com/office/drawing/2014/main" id="{1B23E6ED-6EBB-EE44-C7F7-05BF22A3F2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860521-A3B9-16D7-D47A-B52FB5123E7C}"/>
              </a:ext>
            </a:extLst>
          </p:cNvPr>
          <p:cNvSpPr>
            <a:spLocks noGrp="1"/>
          </p:cNvSpPr>
          <p:nvPr>
            <p:ph type="sldNum" sz="quarter" idx="12"/>
          </p:nvPr>
        </p:nvSpPr>
        <p:spPr/>
        <p:txBody>
          <a:bodyPr/>
          <a:lstStyle>
            <a:lvl1pPr>
              <a:defRPr/>
            </a:lvl1pPr>
          </a:lstStyle>
          <a:p>
            <a:pPr>
              <a:defRPr/>
            </a:pPr>
            <a:fld id="{7E3AD5DE-7F92-F842-BE18-7836BED0A1AA}" type="slidenum">
              <a:rPr lang="en-US"/>
              <a:pPr>
                <a:defRPr/>
              </a:pPr>
              <a:t>‹#›</a:t>
            </a:fld>
            <a:endParaRPr lang="en-US"/>
          </a:p>
        </p:txBody>
      </p:sp>
    </p:spTree>
    <p:extLst>
      <p:ext uri="{BB962C8B-B14F-4D97-AF65-F5344CB8AC3E}">
        <p14:creationId xmlns:p14="http://schemas.microsoft.com/office/powerpoint/2010/main" val="3877130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FA5B55-55C1-363E-6C7B-8340D3317CEB}"/>
              </a:ext>
            </a:extLst>
          </p:cNvPr>
          <p:cNvSpPr>
            <a:spLocks noGrp="1"/>
          </p:cNvSpPr>
          <p:nvPr>
            <p:ph type="dt" sz="half" idx="10"/>
          </p:nvPr>
        </p:nvSpPr>
        <p:spPr/>
        <p:txBody>
          <a:bodyPr/>
          <a:lstStyle>
            <a:lvl1pPr>
              <a:defRPr/>
            </a:lvl1pPr>
          </a:lstStyle>
          <a:p>
            <a:pPr>
              <a:defRPr/>
            </a:pPr>
            <a:fld id="{7C176E5B-0127-194C-929F-A514E67ECD3C}" type="datetimeFigureOut">
              <a:rPr lang="en-US"/>
              <a:pPr>
                <a:defRPr/>
              </a:pPr>
              <a:t>1/11/2024</a:t>
            </a:fld>
            <a:endParaRPr lang="en-US"/>
          </a:p>
        </p:txBody>
      </p:sp>
      <p:sp>
        <p:nvSpPr>
          <p:cNvPr id="5" name="Footer Placeholder 4">
            <a:extLst>
              <a:ext uri="{FF2B5EF4-FFF2-40B4-BE49-F238E27FC236}">
                <a16:creationId xmlns:a16="http://schemas.microsoft.com/office/drawing/2014/main" id="{5FFC5293-FA28-BB58-2031-4031A26BE2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FF8E01-448A-3465-26C4-C1874DFFE695}"/>
              </a:ext>
            </a:extLst>
          </p:cNvPr>
          <p:cNvSpPr>
            <a:spLocks noGrp="1"/>
          </p:cNvSpPr>
          <p:nvPr>
            <p:ph type="sldNum" sz="quarter" idx="12"/>
          </p:nvPr>
        </p:nvSpPr>
        <p:spPr/>
        <p:txBody>
          <a:bodyPr/>
          <a:lstStyle>
            <a:lvl1pPr>
              <a:defRPr/>
            </a:lvl1pPr>
          </a:lstStyle>
          <a:p>
            <a:pPr>
              <a:defRPr/>
            </a:pPr>
            <a:fld id="{168BA502-47EC-F049-9280-7060C99332C6}" type="slidenum">
              <a:rPr lang="en-US"/>
              <a:pPr>
                <a:defRPr/>
              </a:pPr>
              <a:t>‹#›</a:t>
            </a:fld>
            <a:endParaRPr lang="en-US"/>
          </a:p>
        </p:txBody>
      </p:sp>
    </p:spTree>
    <p:extLst>
      <p:ext uri="{BB962C8B-B14F-4D97-AF65-F5344CB8AC3E}">
        <p14:creationId xmlns:p14="http://schemas.microsoft.com/office/powerpoint/2010/main" val="377621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8F358C-B409-7B59-CA63-1C574662AC91}"/>
              </a:ext>
            </a:extLst>
          </p:cNvPr>
          <p:cNvSpPr>
            <a:spLocks noGrp="1"/>
          </p:cNvSpPr>
          <p:nvPr>
            <p:ph type="dt" sz="half" idx="10"/>
          </p:nvPr>
        </p:nvSpPr>
        <p:spPr/>
        <p:txBody>
          <a:bodyPr/>
          <a:lstStyle>
            <a:lvl1pPr>
              <a:defRPr/>
            </a:lvl1pPr>
          </a:lstStyle>
          <a:p>
            <a:pPr>
              <a:defRPr/>
            </a:pPr>
            <a:fld id="{0F5D43F6-9771-6A42-8613-357FCC6F290E}" type="datetimeFigureOut">
              <a:rPr lang="en-US"/>
              <a:pPr>
                <a:defRPr/>
              </a:pPr>
              <a:t>1/11/2024</a:t>
            </a:fld>
            <a:endParaRPr lang="en-US"/>
          </a:p>
        </p:txBody>
      </p:sp>
      <p:sp>
        <p:nvSpPr>
          <p:cNvPr id="5" name="Footer Placeholder 4">
            <a:extLst>
              <a:ext uri="{FF2B5EF4-FFF2-40B4-BE49-F238E27FC236}">
                <a16:creationId xmlns:a16="http://schemas.microsoft.com/office/drawing/2014/main" id="{A805FB9B-4D27-830B-04DB-AD37A08B62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098ABA-2EB8-5110-1994-1971337BB2F0}"/>
              </a:ext>
            </a:extLst>
          </p:cNvPr>
          <p:cNvSpPr>
            <a:spLocks noGrp="1"/>
          </p:cNvSpPr>
          <p:nvPr>
            <p:ph type="sldNum" sz="quarter" idx="12"/>
          </p:nvPr>
        </p:nvSpPr>
        <p:spPr/>
        <p:txBody>
          <a:bodyPr/>
          <a:lstStyle>
            <a:lvl1pPr>
              <a:defRPr/>
            </a:lvl1pPr>
          </a:lstStyle>
          <a:p>
            <a:pPr>
              <a:defRPr/>
            </a:pPr>
            <a:fld id="{0644E5A1-A515-0F48-B6B5-214C65D8BC83}" type="slidenum">
              <a:rPr lang="en-US"/>
              <a:pPr>
                <a:defRPr/>
              </a:pPr>
              <a:t>‹#›</a:t>
            </a:fld>
            <a:endParaRPr lang="en-US"/>
          </a:p>
        </p:txBody>
      </p:sp>
    </p:spTree>
    <p:extLst>
      <p:ext uri="{BB962C8B-B14F-4D97-AF65-F5344CB8AC3E}">
        <p14:creationId xmlns:p14="http://schemas.microsoft.com/office/powerpoint/2010/main" val="3550755199"/>
      </p:ext>
    </p:extLst>
  </p:cSld>
  <p:clrMapOvr>
    <a:masterClrMapping/>
  </p:clrMapOvr>
  <p:transition>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EACD5-8C40-90B7-07EA-B8F1A8FF4FCF}"/>
              </a:ext>
            </a:extLst>
          </p:cNvPr>
          <p:cNvSpPr>
            <a:spLocks noGrp="1"/>
          </p:cNvSpPr>
          <p:nvPr>
            <p:ph type="dt" sz="half" idx="10"/>
          </p:nvPr>
        </p:nvSpPr>
        <p:spPr/>
        <p:txBody>
          <a:bodyPr/>
          <a:lstStyle>
            <a:lvl1pPr>
              <a:defRPr/>
            </a:lvl1pPr>
          </a:lstStyle>
          <a:p>
            <a:pPr>
              <a:defRPr/>
            </a:pPr>
            <a:fld id="{656049A9-471A-E54D-81BB-6F7EA00866B8}" type="datetimeFigureOut">
              <a:rPr lang="en-US"/>
              <a:pPr>
                <a:defRPr/>
              </a:pPr>
              <a:t>1/11/2024</a:t>
            </a:fld>
            <a:endParaRPr lang="en-US"/>
          </a:p>
        </p:txBody>
      </p:sp>
      <p:sp>
        <p:nvSpPr>
          <p:cNvPr id="5" name="Footer Placeholder 4">
            <a:extLst>
              <a:ext uri="{FF2B5EF4-FFF2-40B4-BE49-F238E27FC236}">
                <a16:creationId xmlns:a16="http://schemas.microsoft.com/office/drawing/2014/main" id="{A7F47FB7-6FB0-3B87-98FE-6B4D4CA0A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62C9D5-6B07-EE62-2472-A9716AAD83C8}"/>
              </a:ext>
            </a:extLst>
          </p:cNvPr>
          <p:cNvSpPr>
            <a:spLocks noGrp="1"/>
          </p:cNvSpPr>
          <p:nvPr>
            <p:ph type="sldNum" sz="quarter" idx="12"/>
          </p:nvPr>
        </p:nvSpPr>
        <p:spPr/>
        <p:txBody>
          <a:bodyPr/>
          <a:lstStyle>
            <a:lvl1pPr>
              <a:defRPr/>
            </a:lvl1pPr>
          </a:lstStyle>
          <a:p>
            <a:pPr>
              <a:defRPr/>
            </a:pPr>
            <a:fld id="{2FE87228-6EA2-B34F-93D6-2D122A43E476}" type="slidenum">
              <a:rPr lang="en-US"/>
              <a:pPr>
                <a:defRPr/>
              </a:pPr>
              <a:t>‹#›</a:t>
            </a:fld>
            <a:endParaRPr lang="en-US"/>
          </a:p>
        </p:txBody>
      </p:sp>
    </p:spTree>
    <p:extLst>
      <p:ext uri="{BB962C8B-B14F-4D97-AF65-F5344CB8AC3E}">
        <p14:creationId xmlns:p14="http://schemas.microsoft.com/office/powerpoint/2010/main" val="1545189720"/>
      </p:ext>
    </p:extLst>
  </p:cSld>
  <p:clrMapOvr>
    <a:masterClrMapping/>
  </p:clrMapOvr>
  <p:transition>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DAF8B-9343-2408-6D92-C218CC7C406D}"/>
              </a:ext>
            </a:extLst>
          </p:cNvPr>
          <p:cNvSpPr>
            <a:spLocks noGrp="1"/>
          </p:cNvSpPr>
          <p:nvPr>
            <p:ph type="dt" sz="half" idx="10"/>
          </p:nvPr>
        </p:nvSpPr>
        <p:spPr/>
        <p:txBody>
          <a:bodyPr/>
          <a:lstStyle>
            <a:lvl1pPr>
              <a:defRPr/>
            </a:lvl1pPr>
          </a:lstStyle>
          <a:p>
            <a:pPr>
              <a:defRPr/>
            </a:pPr>
            <a:fld id="{8E673CA4-9BB3-2649-A665-C586E3E275F4}" type="datetimeFigureOut">
              <a:rPr lang="en-US"/>
              <a:pPr>
                <a:defRPr/>
              </a:pPr>
              <a:t>1/11/2024</a:t>
            </a:fld>
            <a:endParaRPr lang="en-US"/>
          </a:p>
        </p:txBody>
      </p:sp>
      <p:sp>
        <p:nvSpPr>
          <p:cNvPr id="5" name="Footer Placeholder 4">
            <a:extLst>
              <a:ext uri="{FF2B5EF4-FFF2-40B4-BE49-F238E27FC236}">
                <a16:creationId xmlns:a16="http://schemas.microsoft.com/office/drawing/2014/main" id="{6C38F4CA-656D-BF40-F49A-065BD26B9D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AAA519-EF2C-9B11-CE54-7A5099334073}"/>
              </a:ext>
            </a:extLst>
          </p:cNvPr>
          <p:cNvSpPr>
            <a:spLocks noGrp="1"/>
          </p:cNvSpPr>
          <p:nvPr>
            <p:ph type="sldNum" sz="quarter" idx="12"/>
          </p:nvPr>
        </p:nvSpPr>
        <p:spPr/>
        <p:txBody>
          <a:bodyPr/>
          <a:lstStyle>
            <a:lvl1pPr>
              <a:defRPr/>
            </a:lvl1pPr>
          </a:lstStyle>
          <a:p>
            <a:pPr>
              <a:defRPr/>
            </a:pPr>
            <a:fld id="{84A7D233-FF39-564C-B3B1-CADA9B8D4627}" type="slidenum">
              <a:rPr lang="en-US"/>
              <a:pPr>
                <a:defRPr/>
              </a:pPr>
              <a:t>‹#›</a:t>
            </a:fld>
            <a:endParaRPr lang="en-US"/>
          </a:p>
        </p:txBody>
      </p:sp>
    </p:spTree>
    <p:extLst>
      <p:ext uri="{BB962C8B-B14F-4D97-AF65-F5344CB8AC3E}">
        <p14:creationId xmlns:p14="http://schemas.microsoft.com/office/powerpoint/2010/main" val="83953054"/>
      </p:ext>
    </p:extLst>
  </p:cSld>
  <p:clrMapOvr>
    <a:masterClrMapping/>
  </p:clrMapOvr>
  <p:transition>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ACC765-FA31-7A24-7CB9-7F8EE6FE0B81}"/>
              </a:ext>
            </a:extLst>
          </p:cNvPr>
          <p:cNvSpPr>
            <a:spLocks noGrp="1"/>
          </p:cNvSpPr>
          <p:nvPr>
            <p:ph type="dt" sz="half" idx="10"/>
          </p:nvPr>
        </p:nvSpPr>
        <p:spPr/>
        <p:txBody>
          <a:bodyPr/>
          <a:lstStyle>
            <a:lvl1pPr>
              <a:defRPr/>
            </a:lvl1pPr>
          </a:lstStyle>
          <a:p>
            <a:pPr>
              <a:defRPr/>
            </a:pPr>
            <a:fld id="{6F10247A-FF5F-D84B-8722-263CA662FDBA}" type="datetimeFigureOut">
              <a:rPr lang="en-US"/>
              <a:pPr>
                <a:defRPr/>
              </a:pPr>
              <a:t>1/11/2024</a:t>
            </a:fld>
            <a:endParaRPr lang="en-US"/>
          </a:p>
        </p:txBody>
      </p:sp>
      <p:sp>
        <p:nvSpPr>
          <p:cNvPr id="6" name="Footer Placeholder 4">
            <a:extLst>
              <a:ext uri="{FF2B5EF4-FFF2-40B4-BE49-F238E27FC236}">
                <a16:creationId xmlns:a16="http://schemas.microsoft.com/office/drawing/2014/main" id="{D7B9C01A-0840-B974-E7C0-204D39810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2618A8-E86F-1842-E1E5-7CCFDD98245B}"/>
              </a:ext>
            </a:extLst>
          </p:cNvPr>
          <p:cNvSpPr>
            <a:spLocks noGrp="1"/>
          </p:cNvSpPr>
          <p:nvPr>
            <p:ph type="sldNum" sz="quarter" idx="12"/>
          </p:nvPr>
        </p:nvSpPr>
        <p:spPr/>
        <p:txBody>
          <a:bodyPr/>
          <a:lstStyle>
            <a:lvl1pPr>
              <a:defRPr/>
            </a:lvl1pPr>
          </a:lstStyle>
          <a:p>
            <a:pPr>
              <a:defRPr/>
            </a:pPr>
            <a:fld id="{C822FB54-8A41-554C-A49C-F72E0B435DF1}" type="slidenum">
              <a:rPr lang="en-US"/>
              <a:pPr>
                <a:defRPr/>
              </a:pPr>
              <a:t>‹#›</a:t>
            </a:fld>
            <a:endParaRPr lang="en-US"/>
          </a:p>
        </p:txBody>
      </p:sp>
    </p:spTree>
    <p:extLst>
      <p:ext uri="{BB962C8B-B14F-4D97-AF65-F5344CB8AC3E}">
        <p14:creationId xmlns:p14="http://schemas.microsoft.com/office/powerpoint/2010/main" val="3984053525"/>
      </p:ext>
    </p:extLst>
  </p:cSld>
  <p:clrMapOvr>
    <a:masterClrMapping/>
  </p:clrMapOvr>
  <p:transition>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1420220-960D-3698-3424-0BEADB24E671}"/>
              </a:ext>
            </a:extLst>
          </p:cNvPr>
          <p:cNvSpPr>
            <a:spLocks noGrp="1"/>
          </p:cNvSpPr>
          <p:nvPr>
            <p:ph type="dt" sz="half" idx="10"/>
          </p:nvPr>
        </p:nvSpPr>
        <p:spPr/>
        <p:txBody>
          <a:bodyPr/>
          <a:lstStyle>
            <a:lvl1pPr>
              <a:defRPr/>
            </a:lvl1pPr>
          </a:lstStyle>
          <a:p>
            <a:pPr>
              <a:defRPr/>
            </a:pPr>
            <a:fld id="{D01D3EDA-AA70-4A46-A5E4-7ACD8C70D4E9}" type="datetimeFigureOut">
              <a:rPr lang="en-US"/>
              <a:pPr>
                <a:defRPr/>
              </a:pPr>
              <a:t>1/11/2024</a:t>
            </a:fld>
            <a:endParaRPr lang="en-US"/>
          </a:p>
        </p:txBody>
      </p:sp>
      <p:sp>
        <p:nvSpPr>
          <p:cNvPr id="8" name="Footer Placeholder 4">
            <a:extLst>
              <a:ext uri="{FF2B5EF4-FFF2-40B4-BE49-F238E27FC236}">
                <a16:creationId xmlns:a16="http://schemas.microsoft.com/office/drawing/2014/main" id="{864C88CB-669E-02F1-0DEB-B62CE027B09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A45050B-4028-3391-5272-6AD916E562CF}"/>
              </a:ext>
            </a:extLst>
          </p:cNvPr>
          <p:cNvSpPr>
            <a:spLocks noGrp="1"/>
          </p:cNvSpPr>
          <p:nvPr>
            <p:ph type="sldNum" sz="quarter" idx="12"/>
          </p:nvPr>
        </p:nvSpPr>
        <p:spPr/>
        <p:txBody>
          <a:bodyPr/>
          <a:lstStyle>
            <a:lvl1pPr>
              <a:defRPr/>
            </a:lvl1pPr>
          </a:lstStyle>
          <a:p>
            <a:pPr>
              <a:defRPr/>
            </a:pPr>
            <a:fld id="{143184FC-CACA-0F49-B62A-A661EF4AAA12}" type="slidenum">
              <a:rPr lang="en-US"/>
              <a:pPr>
                <a:defRPr/>
              </a:pPr>
              <a:t>‹#›</a:t>
            </a:fld>
            <a:endParaRPr lang="en-US"/>
          </a:p>
        </p:txBody>
      </p:sp>
    </p:spTree>
    <p:extLst>
      <p:ext uri="{BB962C8B-B14F-4D97-AF65-F5344CB8AC3E}">
        <p14:creationId xmlns:p14="http://schemas.microsoft.com/office/powerpoint/2010/main" val="4092708461"/>
      </p:ext>
    </p:extLst>
  </p:cSld>
  <p:clrMapOvr>
    <a:masterClrMapping/>
  </p:clrMapOvr>
  <p:transition>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D38E903-CA07-C86F-73DA-A0EE2FCA01F2}"/>
              </a:ext>
            </a:extLst>
          </p:cNvPr>
          <p:cNvSpPr>
            <a:spLocks noGrp="1"/>
          </p:cNvSpPr>
          <p:nvPr>
            <p:ph type="dt" sz="half" idx="10"/>
          </p:nvPr>
        </p:nvSpPr>
        <p:spPr/>
        <p:txBody>
          <a:bodyPr/>
          <a:lstStyle>
            <a:lvl1pPr>
              <a:defRPr/>
            </a:lvl1pPr>
          </a:lstStyle>
          <a:p>
            <a:pPr>
              <a:defRPr/>
            </a:pPr>
            <a:fld id="{AD962FC2-4E57-4D41-99D1-6AC418C2E67D}" type="datetimeFigureOut">
              <a:rPr lang="en-US"/>
              <a:pPr>
                <a:defRPr/>
              </a:pPr>
              <a:t>1/11/2024</a:t>
            </a:fld>
            <a:endParaRPr lang="en-US"/>
          </a:p>
        </p:txBody>
      </p:sp>
      <p:sp>
        <p:nvSpPr>
          <p:cNvPr id="4" name="Footer Placeholder 4">
            <a:extLst>
              <a:ext uri="{FF2B5EF4-FFF2-40B4-BE49-F238E27FC236}">
                <a16:creationId xmlns:a16="http://schemas.microsoft.com/office/drawing/2014/main" id="{923A3A30-9F72-8C24-078C-161F5A7E0D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2FA0392-1B92-4A23-FFEB-6420BAD6E1BF}"/>
              </a:ext>
            </a:extLst>
          </p:cNvPr>
          <p:cNvSpPr>
            <a:spLocks noGrp="1"/>
          </p:cNvSpPr>
          <p:nvPr>
            <p:ph type="sldNum" sz="quarter" idx="12"/>
          </p:nvPr>
        </p:nvSpPr>
        <p:spPr/>
        <p:txBody>
          <a:bodyPr/>
          <a:lstStyle>
            <a:lvl1pPr>
              <a:defRPr/>
            </a:lvl1pPr>
          </a:lstStyle>
          <a:p>
            <a:pPr>
              <a:defRPr/>
            </a:pPr>
            <a:fld id="{3470D01A-D8E6-C446-BFF3-5739F546BB02}" type="slidenum">
              <a:rPr lang="en-US"/>
              <a:pPr>
                <a:defRPr/>
              </a:pPr>
              <a:t>‹#›</a:t>
            </a:fld>
            <a:endParaRPr lang="en-US"/>
          </a:p>
        </p:txBody>
      </p:sp>
    </p:spTree>
    <p:extLst>
      <p:ext uri="{BB962C8B-B14F-4D97-AF65-F5344CB8AC3E}">
        <p14:creationId xmlns:p14="http://schemas.microsoft.com/office/powerpoint/2010/main" val="1580609355"/>
      </p:ext>
    </p:extLst>
  </p:cSld>
  <p:clrMapOvr>
    <a:masterClrMapping/>
  </p:clrMapOvr>
  <p:transition>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3E126F-CC33-BB15-FDE0-367AD3E6FDFD}"/>
              </a:ext>
            </a:extLst>
          </p:cNvPr>
          <p:cNvSpPr>
            <a:spLocks noGrp="1"/>
          </p:cNvSpPr>
          <p:nvPr>
            <p:ph type="dt" sz="half" idx="10"/>
          </p:nvPr>
        </p:nvSpPr>
        <p:spPr/>
        <p:txBody>
          <a:bodyPr/>
          <a:lstStyle>
            <a:lvl1pPr>
              <a:defRPr/>
            </a:lvl1pPr>
          </a:lstStyle>
          <a:p>
            <a:pPr>
              <a:defRPr/>
            </a:pPr>
            <a:fld id="{5F50840F-8780-484A-BEF8-122804672377}" type="datetimeFigureOut">
              <a:rPr lang="en-US"/>
              <a:pPr>
                <a:defRPr/>
              </a:pPr>
              <a:t>1/11/2024</a:t>
            </a:fld>
            <a:endParaRPr lang="en-US"/>
          </a:p>
        </p:txBody>
      </p:sp>
      <p:sp>
        <p:nvSpPr>
          <p:cNvPr id="3" name="Footer Placeholder 4">
            <a:extLst>
              <a:ext uri="{FF2B5EF4-FFF2-40B4-BE49-F238E27FC236}">
                <a16:creationId xmlns:a16="http://schemas.microsoft.com/office/drawing/2014/main" id="{0F362D56-1C4F-C5DC-221E-9BE84CAA250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2EE5665-1B72-B869-9E5B-F05372F235DA}"/>
              </a:ext>
            </a:extLst>
          </p:cNvPr>
          <p:cNvSpPr>
            <a:spLocks noGrp="1"/>
          </p:cNvSpPr>
          <p:nvPr>
            <p:ph type="sldNum" sz="quarter" idx="12"/>
          </p:nvPr>
        </p:nvSpPr>
        <p:spPr/>
        <p:txBody>
          <a:bodyPr/>
          <a:lstStyle>
            <a:lvl1pPr>
              <a:defRPr/>
            </a:lvl1pPr>
          </a:lstStyle>
          <a:p>
            <a:pPr>
              <a:defRPr/>
            </a:pPr>
            <a:fld id="{D5DC40A6-AE95-6D4D-8C73-D7D6F589B765}" type="slidenum">
              <a:rPr lang="en-US"/>
              <a:pPr>
                <a:defRPr/>
              </a:pPr>
              <a:t>‹#›</a:t>
            </a:fld>
            <a:endParaRPr lang="en-US"/>
          </a:p>
        </p:txBody>
      </p:sp>
    </p:spTree>
    <p:extLst>
      <p:ext uri="{BB962C8B-B14F-4D97-AF65-F5344CB8AC3E}">
        <p14:creationId xmlns:p14="http://schemas.microsoft.com/office/powerpoint/2010/main" val="2398713307"/>
      </p:ext>
    </p:extLst>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53BA1-7438-80B5-B9A3-BA690F5B732E}"/>
              </a:ext>
            </a:extLst>
          </p:cNvPr>
          <p:cNvSpPr>
            <a:spLocks noGrp="1"/>
          </p:cNvSpPr>
          <p:nvPr>
            <p:ph type="dt" sz="half" idx="10"/>
          </p:nvPr>
        </p:nvSpPr>
        <p:spPr/>
        <p:txBody>
          <a:bodyPr/>
          <a:lstStyle>
            <a:lvl1pPr>
              <a:defRPr/>
            </a:lvl1pPr>
          </a:lstStyle>
          <a:p>
            <a:pPr>
              <a:defRPr/>
            </a:pPr>
            <a:fld id="{7931ADE9-D2F7-5041-A56C-3C41C2DB4342}" type="datetimeFigureOut">
              <a:rPr lang="en-US"/>
              <a:pPr>
                <a:defRPr/>
              </a:pPr>
              <a:t>1/11/2024</a:t>
            </a:fld>
            <a:endParaRPr lang="en-US"/>
          </a:p>
        </p:txBody>
      </p:sp>
      <p:sp>
        <p:nvSpPr>
          <p:cNvPr id="5" name="Footer Placeholder 4">
            <a:extLst>
              <a:ext uri="{FF2B5EF4-FFF2-40B4-BE49-F238E27FC236}">
                <a16:creationId xmlns:a16="http://schemas.microsoft.com/office/drawing/2014/main" id="{7E5B0FCD-170E-3A1E-E4F6-1F9C73AD99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98A154-3D69-C00A-BCF4-BD5C5D9103CD}"/>
              </a:ext>
            </a:extLst>
          </p:cNvPr>
          <p:cNvSpPr>
            <a:spLocks noGrp="1"/>
          </p:cNvSpPr>
          <p:nvPr>
            <p:ph type="sldNum" sz="quarter" idx="12"/>
          </p:nvPr>
        </p:nvSpPr>
        <p:spPr/>
        <p:txBody>
          <a:bodyPr/>
          <a:lstStyle>
            <a:lvl1pPr>
              <a:defRPr/>
            </a:lvl1pPr>
          </a:lstStyle>
          <a:p>
            <a:pPr>
              <a:defRPr/>
            </a:pPr>
            <a:fld id="{02BB0EAA-B78C-0F45-AD86-AADB22C318BB}" type="slidenum">
              <a:rPr lang="en-US"/>
              <a:pPr>
                <a:defRPr/>
              </a:pPr>
              <a:t>‹#›</a:t>
            </a:fld>
            <a:endParaRPr lang="en-US"/>
          </a:p>
        </p:txBody>
      </p:sp>
    </p:spTree>
    <p:extLst>
      <p:ext uri="{BB962C8B-B14F-4D97-AF65-F5344CB8AC3E}">
        <p14:creationId xmlns:p14="http://schemas.microsoft.com/office/powerpoint/2010/main" val="3480766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0012" y="73178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5A5A9B2-84C0-BE9A-1CCD-744E1FE1F844}"/>
              </a:ext>
            </a:extLst>
          </p:cNvPr>
          <p:cNvSpPr>
            <a:spLocks noGrp="1"/>
          </p:cNvSpPr>
          <p:nvPr>
            <p:ph type="dt" sz="half" idx="10"/>
          </p:nvPr>
        </p:nvSpPr>
        <p:spPr/>
        <p:txBody>
          <a:bodyPr/>
          <a:lstStyle>
            <a:lvl1pPr>
              <a:defRPr/>
            </a:lvl1pPr>
          </a:lstStyle>
          <a:p>
            <a:pPr>
              <a:defRPr/>
            </a:pPr>
            <a:fld id="{58FF2925-181D-8344-B8A6-50B9EBC6E8CD}" type="datetimeFigureOut">
              <a:rPr lang="en-US"/>
              <a:pPr>
                <a:defRPr/>
              </a:pPr>
              <a:t>1/11/2024</a:t>
            </a:fld>
            <a:endParaRPr lang="en-US"/>
          </a:p>
        </p:txBody>
      </p:sp>
      <p:sp>
        <p:nvSpPr>
          <p:cNvPr id="6" name="Footer Placeholder 4">
            <a:extLst>
              <a:ext uri="{FF2B5EF4-FFF2-40B4-BE49-F238E27FC236}">
                <a16:creationId xmlns:a16="http://schemas.microsoft.com/office/drawing/2014/main" id="{D0CCE9C3-0757-874C-42BC-A78D0EC6C6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67E871-FA80-1C46-77F1-AB0CE7C9F604}"/>
              </a:ext>
            </a:extLst>
          </p:cNvPr>
          <p:cNvSpPr>
            <a:spLocks noGrp="1"/>
          </p:cNvSpPr>
          <p:nvPr>
            <p:ph type="sldNum" sz="quarter" idx="12"/>
          </p:nvPr>
        </p:nvSpPr>
        <p:spPr/>
        <p:txBody>
          <a:bodyPr/>
          <a:lstStyle>
            <a:lvl1pPr>
              <a:defRPr/>
            </a:lvl1pPr>
          </a:lstStyle>
          <a:p>
            <a:pPr>
              <a:defRPr/>
            </a:pPr>
            <a:fld id="{B41DFFD3-FCCF-C045-857F-BB577B31573F}" type="slidenum">
              <a:rPr lang="en-US"/>
              <a:pPr>
                <a:defRPr/>
              </a:pPr>
              <a:t>‹#›</a:t>
            </a:fld>
            <a:endParaRPr lang="en-US"/>
          </a:p>
        </p:txBody>
      </p:sp>
    </p:spTree>
    <p:extLst>
      <p:ext uri="{BB962C8B-B14F-4D97-AF65-F5344CB8AC3E}">
        <p14:creationId xmlns:p14="http://schemas.microsoft.com/office/powerpoint/2010/main" val="356525304"/>
      </p:ext>
    </p:extLst>
  </p:cSld>
  <p:clrMapOvr>
    <a:masterClrMapping/>
  </p:clrMapOvr>
  <p:transition>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10DC0AF-F84B-EF29-8554-B4FEB5016EE2}"/>
              </a:ext>
            </a:extLst>
          </p:cNvPr>
          <p:cNvSpPr>
            <a:spLocks noGrp="1"/>
          </p:cNvSpPr>
          <p:nvPr>
            <p:ph type="dt" sz="half" idx="10"/>
          </p:nvPr>
        </p:nvSpPr>
        <p:spPr/>
        <p:txBody>
          <a:bodyPr/>
          <a:lstStyle>
            <a:lvl1pPr>
              <a:defRPr/>
            </a:lvl1pPr>
          </a:lstStyle>
          <a:p>
            <a:pPr>
              <a:defRPr/>
            </a:pPr>
            <a:fld id="{A1B965E6-3B74-0949-B501-C6E1656BF2B1}" type="datetimeFigureOut">
              <a:rPr lang="en-US"/>
              <a:pPr>
                <a:defRPr/>
              </a:pPr>
              <a:t>1/11/2024</a:t>
            </a:fld>
            <a:endParaRPr lang="en-US"/>
          </a:p>
        </p:txBody>
      </p:sp>
      <p:sp>
        <p:nvSpPr>
          <p:cNvPr id="6" name="Footer Placeholder 4">
            <a:extLst>
              <a:ext uri="{FF2B5EF4-FFF2-40B4-BE49-F238E27FC236}">
                <a16:creationId xmlns:a16="http://schemas.microsoft.com/office/drawing/2014/main" id="{11F1221A-593D-09BD-FCD6-9E17C417BD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074644-DFE5-E742-10A7-7997AD7CF8F2}"/>
              </a:ext>
            </a:extLst>
          </p:cNvPr>
          <p:cNvSpPr>
            <a:spLocks noGrp="1"/>
          </p:cNvSpPr>
          <p:nvPr>
            <p:ph type="sldNum" sz="quarter" idx="12"/>
          </p:nvPr>
        </p:nvSpPr>
        <p:spPr/>
        <p:txBody>
          <a:bodyPr/>
          <a:lstStyle>
            <a:lvl1pPr>
              <a:defRPr/>
            </a:lvl1pPr>
          </a:lstStyle>
          <a:p>
            <a:pPr>
              <a:defRPr/>
            </a:pPr>
            <a:fld id="{09E393CB-8630-4A4A-8BA2-A39937A687A4}" type="slidenum">
              <a:rPr lang="en-US"/>
              <a:pPr>
                <a:defRPr/>
              </a:pPr>
              <a:t>‹#›</a:t>
            </a:fld>
            <a:endParaRPr lang="en-US"/>
          </a:p>
        </p:txBody>
      </p:sp>
    </p:spTree>
    <p:extLst>
      <p:ext uri="{BB962C8B-B14F-4D97-AF65-F5344CB8AC3E}">
        <p14:creationId xmlns:p14="http://schemas.microsoft.com/office/powerpoint/2010/main" val="3611179919"/>
      </p:ext>
    </p:extLst>
  </p:cSld>
  <p:clrMapOvr>
    <a:masterClrMapping/>
  </p:clrMapOvr>
  <p:transition>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72F6B-A84F-5379-A2C3-2A1AAF9D1852}"/>
              </a:ext>
            </a:extLst>
          </p:cNvPr>
          <p:cNvSpPr>
            <a:spLocks noGrp="1"/>
          </p:cNvSpPr>
          <p:nvPr>
            <p:ph type="dt" sz="half" idx="10"/>
          </p:nvPr>
        </p:nvSpPr>
        <p:spPr/>
        <p:txBody>
          <a:bodyPr/>
          <a:lstStyle>
            <a:lvl1pPr>
              <a:defRPr/>
            </a:lvl1pPr>
          </a:lstStyle>
          <a:p>
            <a:pPr>
              <a:defRPr/>
            </a:pPr>
            <a:fld id="{45E96C63-5FFC-4445-9F1C-0B5BD6B3D4A9}" type="datetimeFigureOut">
              <a:rPr lang="en-US"/>
              <a:pPr>
                <a:defRPr/>
              </a:pPr>
              <a:t>1/11/2024</a:t>
            </a:fld>
            <a:endParaRPr lang="en-US"/>
          </a:p>
        </p:txBody>
      </p:sp>
      <p:sp>
        <p:nvSpPr>
          <p:cNvPr id="5" name="Footer Placeholder 4">
            <a:extLst>
              <a:ext uri="{FF2B5EF4-FFF2-40B4-BE49-F238E27FC236}">
                <a16:creationId xmlns:a16="http://schemas.microsoft.com/office/drawing/2014/main" id="{06EFE161-AC24-2F1E-72A2-4398F1EB1E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D6790-043A-6DB3-4376-6F514A1C27EA}"/>
              </a:ext>
            </a:extLst>
          </p:cNvPr>
          <p:cNvSpPr>
            <a:spLocks noGrp="1"/>
          </p:cNvSpPr>
          <p:nvPr>
            <p:ph type="sldNum" sz="quarter" idx="12"/>
          </p:nvPr>
        </p:nvSpPr>
        <p:spPr/>
        <p:txBody>
          <a:bodyPr/>
          <a:lstStyle>
            <a:lvl1pPr>
              <a:defRPr/>
            </a:lvl1pPr>
          </a:lstStyle>
          <a:p>
            <a:pPr>
              <a:defRPr/>
            </a:pPr>
            <a:fld id="{873CCE33-B655-7D42-8B1B-45BD6B0F90BE}" type="slidenum">
              <a:rPr lang="en-US"/>
              <a:pPr>
                <a:defRPr/>
              </a:pPr>
              <a:t>‹#›</a:t>
            </a:fld>
            <a:endParaRPr lang="en-US"/>
          </a:p>
        </p:txBody>
      </p:sp>
    </p:spTree>
    <p:extLst>
      <p:ext uri="{BB962C8B-B14F-4D97-AF65-F5344CB8AC3E}">
        <p14:creationId xmlns:p14="http://schemas.microsoft.com/office/powerpoint/2010/main" val="3224153942"/>
      </p:ext>
    </p:extLst>
  </p:cSld>
  <p:clrMapOvr>
    <a:masterClrMapping/>
  </p:clrMapOvr>
  <p:transition>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6905F-D608-0EC6-A0E1-AF729B48F374}"/>
              </a:ext>
            </a:extLst>
          </p:cNvPr>
          <p:cNvSpPr>
            <a:spLocks noGrp="1"/>
          </p:cNvSpPr>
          <p:nvPr>
            <p:ph type="dt" sz="half" idx="10"/>
          </p:nvPr>
        </p:nvSpPr>
        <p:spPr/>
        <p:txBody>
          <a:bodyPr/>
          <a:lstStyle>
            <a:lvl1pPr>
              <a:defRPr/>
            </a:lvl1pPr>
          </a:lstStyle>
          <a:p>
            <a:pPr>
              <a:defRPr/>
            </a:pPr>
            <a:fld id="{D8EC08FD-78DF-7B4D-88B6-D94774548C7B}" type="datetimeFigureOut">
              <a:rPr lang="en-US"/>
              <a:pPr>
                <a:defRPr/>
              </a:pPr>
              <a:t>1/11/2024</a:t>
            </a:fld>
            <a:endParaRPr lang="en-US"/>
          </a:p>
        </p:txBody>
      </p:sp>
      <p:sp>
        <p:nvSpPr>
          <p:cNvPr id="5" name="Footer Placeholder 4">
            <a:extLst>
              <a:ext uri="{FF2B5EF4-FFF2-40B4-BE49-F238E27FC236}">
                <a16:creationId xmlns:a16="http://schemas.microsoft.com/office/drawing/2014/main" id="{439F4683-1212-F51E-53DE-E5864EEE65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E39392-1FFB-12E8-5B57-48A879380A3E}"/>
              </a:ext>
            </a:extLst>
          </p:cNvPr>
          <p:cNvSpPr>
            <a:spLocks noGrp="1"/>
          </p:cNvSpPr>
          <p:nvPr>
            <p:ph type="sldNum" sz="quarter" idx="12"/>
          </p:nvPr>
        </p:nvSpPr>
        <p:spPr/>
        <p:txBody>
          <a:bodyPr/>
          <a:lstStyle>
            <a:lvl1pPr>
              <a:defRPr/>
            </a:lvl1pPr>
          </a:lstStyle>
          <a:p>
            <a:pPr>
              <a:defRPr/>
            </a:pPr>
            <a:fld id="{0E95B2C7-C57D-214A-9F87-568E94A0A82C}" type="slidenum">
              <a:rPr lang="en-US"/>
              <a:pPr>
                <a:defRPr/>
              </a:pPr>
              <a:t>‹#›</a:t>
            </a:fld>
            <a:endParaRPr lang="en-US"/>
          </a:p>
        </p:txBody>
      </p:sp>
    </p:spTree>
    <p:extLst>
      <p:ext uri="{BB962C8B-B14F-4D97-AF65-F5344CB8AC3E}">
        <p14:creationId xmlns:p14="http://schemas.microsoft.com/office/powerpoint/2010/main" val="3176215690"/>
      </p:ext>
    </p:extLst>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4679990-46C8-6B8D-ACA5-0479A5A87B90}"/>
              </a:ext>
            </a:extLst>
          </p:cNvPr>
          <p:cNvSpPr>
            <a:spLocks noGrp="1"/>
          </p:cNvSpPr>
          <p:nvPr>
            <p:ph type="dt" sz="half" idx="10"/>
          </p:nvPr>
        </p:nvSpPr>
        <p:spPr/>
        <p:txBody>
          <a:bodyPr/>
          <a:lstStyle>
            <a:lvl1pPr>
              <a:defRPr/>
            </a:lvl1pPr>
          </a:lstStyle>
          <a:p>
            <a:pPr>
              <a:defRPr/>
            </a:pPr>
            <a:fld id="{030FA5E7-C49A-4746-AE65-A06F5D092188}" type="datetimeFigureOut">
              <a:rPr lang="en-US"/>
              <a:pPr>
                <a:defRPr/>
              </a:pPr>
              <a:t>1/11/2024</a:t>
            </a:fld>
            <a:endParaRPr lang="en-US"/>
          </a:p>
        </p:txBody>
      </p:sp>
      <p:sp>
        <p:nvSpPr>
          <p:cNvPr id="6" name="Footer Placeholder 4">
            <a:extLst>
              <a:ext uri="{FF2B5EF4-FFF2-40B4-BE49-F238E27FC236}">
                <a16:creationId xmlns:a16="http://schemas.microsoft.com/office/drawing/2014/main" id="{C60132BC-803C-4F4D-AC2B-E9C1FC7B92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591E2E-09B1-B63A-C52A-9FC05D430351}"/>
              </a:ext>
            </a:extLst>
          </p:cNvPr>
          <p:cNvSpPr>
            <a:spLocks noGrp="1"/>
          </p:cNvSpPr>
          <p:nvPr>
            <p:ph type="sldNum" sz="quarter" idx="12"/>
          </p:nvPr>
        </p:nvSpPr>
        <p:spPr/>
        <p:txBody>
          <a:bodyPr/>
          <a:lstStyle>
            <a:lvl1pPr>
              <a:defRPr/>
            </a:lvl1pPr>
          </a:lstStyle>
          <a:p>
            <a:pPr>
              <a:defRPr/>
            </a:pPr>
            <a:fld id="{C98E902A-98C0-E94E-9492-355B298BA5B5}" type="slidenum">
              <a:rPr lang="en-US"/>
              <a:pPr>
                <a:defRPr/>
              </a:pPr>
              <a:t>‹#›</a:t>
            </a:fld>
            <a:endParaRPr lang="en-US"/>
          </a:p>
        </p:txBody>
      </p:sp>
    </p:spTree>
    <p:extLst>
      <p:ext uri="{BB962C8B-B14F-4D97-AF65-F5344CB8AC3E}">
        <p14:creationId xmlns:p14="http://schemas.microsoft.com/office/powerpoint/2010/main" val="156537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BEA5B17-4131-AA65-FAE7-037EAC6BE0DB}"/>
              </a:ext>
            </a:extLst>
          </p:cNvPr>
          <p:cNvSpPr>
            <a:spLocks noGrp="1"/>
          </p:cNvSpPr>
          <p:nvPr>
            <p:ph type="dt" sz="half" idx="10"/>
          </p:nvPr>
        </p:nvSpPr>
        <p:spPr/>
        <p:txBody>
          <a:bodyPr/>
          <a:lstStyle>
            <a:lvl1pPr>
              <a:defRPr/>
            </a:lvl1pPr>
          </a:lstStyle>
          <a:p>
            <a:pPr>
              <a:defRPr/>
            </a:pPr>
            <a:fld id="{CAA61FEF-697A-2D45-B1C9-7804AAA9DE4F}" type="datetimeFigureOut">
              <a:rPr lang="en-US"/>
              <a:pPr>
                <a:defRPr/>
              </a:pPr>
              <a:t>1/11/2024</a:t>
            </a:fld>
            <a:endParaRPr lang="en-US"/>
          </a:p>
        </p:txBody>
      </p:sp>
      <p:sp>
        <p:nvSpPr>
          <p:cNvPr id="8" name="Footer Placeholder 4">
            <a:extLst>
              <a:ext uri="{FF2B5EF4-FFF2-40B4-BE49-F238E27FC236}">
                <a16:creationId xmlns:a16="http://schemas.microsoft.com/office/drawing/2014/main" id="{6F1E2147-EB62-C171-CA50-081FED15838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A2D1CB1-2F41-CA84-7123-73A66CB73BD3}"/>
              </a:ext>
            </a:extLst>
          </p:cNvPr>
          <p:cNvSpPr>
            <a:spLocks noGrp="1"/>
          </p:cNvSpPr>
          <p:nvPr>
            <p:ph type="sldNum" sz="quarter" idx="12"/>
          </p:nvPr>
        </p:nvSpPr>
        <p:spPr/>
        <p:txBody>
          <a:bodyPr/>
          <a:lstStyle>
            <a:lvl1pPr>
              <a:defRPr/>
            </a:lvl1pPr>
          </a:lstStyle>
          <a:p>
            <a:pPr>
              <a:defRPr/>
            </a:pPr>
            <a:fld id="{9E3E91DF-88C4-AC44-974B-5BD8272FC688}" type="slidenum">
              <a:rPr lang="en-US"/>
              <a:pPr>
                <a:defRPr/>
              </a:pPr>
              <a:t>‹#›</a:t>
            </a:fld>
            <a:endParaRPr lang="en-US"/>
          </a:p>
        </p:txBody>
      </p:sp>
    </p:spTree>
    <p:extLst>
      <p:ext uri="{BB962C8B-B14F-4D97-AF65-F5344CB8AC3E}">
        <p14:creationId xmlns:p14="http://schemas.microsoft.com/office/powerpoint/2010/main" val="359847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79B11F3-8129-05A2-0079-0B51DEDD5CAE}"/>
              </a:ext>
            </a:extLst>
          </p:cNvPr>
          <p:cNvSpPr>
            <a:spLocks noGrp="1"/>
          </p:cNvSpPr>
          <p:nvPr>
            <p:ph type="dt" sz="half" idx="10"/>
          </p:nvPr>
        </p:nvSpPr>
        <p:spPr/>
        <p:txBody>
          <a:bodyPr/>
          <a:lstStyle>
            <a:lvl1pPr>
              <a:defRPr/>
            </a:lvl1pPr>
          </a:lstStyle>
          <a:p>
            <a:pPr>
              <a:defRPr/>
            </a:pPr>
            <a:fld id="{FC976763-66E2-8047-A01A-C3C8C8C03448}" type="datetimeFigureOut">
              <a:rPr lang="en-US"/>
              <a:pPr>
                <a:defRPr/>
              </a:pPr>
              <a:t>1/11/2024</a:t>
            </a:fld>
            <a:endParaRPr lang="en-US"/>
          </a:p>
        </p:txBody>
      </p:sp>
      <p:sp>
        <p:nvSpPr>
          <p:cNvPr id="4" name="Footer Placeholder 4">
            <a:extLst>
              <a:ext uri="{FF2B5EF4-FFF2-40B4-BE49-F238E27FC236}">
                <a16:creationId xmlns:a16="http://schemas.microsoft.com/office/drawing/2014/main" id="{C0603472-F761-7452-45B3-E5057B90974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DA87F8B-2C39-F181-A1A1-885FB433B5F2}"/>
              </a:ext>
            </a:extLst>
          </p:cNvPr>
          <p:cNvSpPr>
            <a:spLocks noGrp="1"/>
          </p:cNvSpPr>
          <p:nvPr>
            <p:ph type="sldNum" sz="quarter" idx="12"/>
          </p:nvPr>
        </p:nvSpPr>
        <p:spPr/>
        <p:txBody>
          <a:bodyPr/>
          <a:lstStyle>
            <a:lvl1pPr>
              <a:defRPr/>
            </a:lvl1pPr>
          </a:lstStyle>
          <a:p>
            <a:pPr>
              <a:defRPr/>
            </a:pPr>
            <a:fld id="{CA9A5286-9654-0A4C-A941-25EA5959764D}" type="slidenum">
              <a:rPr lang="en-US"/>
              <a:pPr>
                <a:defRPr/>
              </a:pPr>
              <a:t>‹#›</a:t>
            </a:fld>
            <a:endParaRPr lang="en-US"/>
          </a:p>
        </p:txBody>
      </p:sp>
    </p:spTree>
    <p:extLst>
      <p:ext uri="{BB962C8B-B14F-4D97-AF65-F5344CB8AC3E}">
        <p14:creationId xmlns:p14="http://schemas.microsoft.com/office/powerpoint/2010/main" val="251486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D24D8E-5C71-C149-062C-173CE3DED723}"/>
              </a:ext>
            </a:extLst>
          </p:cNvPr>
          <p:cNvSpPr>
            <a:spLocks noGrp="1"/>
          </p:cNvSpPr>
          <p:nvPr>
            <p:ph type="dt" sz="half" idx="10"/>
          </p:nvPr>
        </p:nvSpPr>
        <p:spPr/>
        <p:txBody>
          <a:bodyPr/>
          <a:lstStyle>
            <a:lvl1pPr>
              <a:defRPr/>
            </a:lvl1pPr>
          </a:lstStyle>
          <a:p>
            <a:pPr>
              <a:defRPr/>
            </a:pPr>
            <a:fld id="{D1EE56BB-399B-6C45-92C9-972D2FAB0F98}" type="datetimeFigureOut">
              <a:rPr lang="en-US"/>
              <a:pPr>
                <a:defRPr/>
              </a:pPr>
              <a:t>1/11/2024</a:t>
            </a:fld>
            <a:endParaRPr lang="en-US"/>
          </a:p>
        </p:txBody>
      </p:sp>
      <p:sp>
        <p:nvSpPr>
          <p:cNvPr id="3" name="Footer Placeholder 4">
            <a:extLst>
              <a:ext uri="{FF2B5EF4-FFF2-40B4-BE49-F238E27FC236}">
                <a16:creationId xmlns:a16="http://schemas.microsoft.com/office/drawing/2014/main" id="{2306BDF6-6D14-11AB-73CD-2A4A6FBFAB6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025E387-F118-B10E-D636-65DA0C65DB98}"/>
              </a:ext>
            </a:extLst>
          </p:cNvPr>
          <p:cNvSpPr>
            <a:spLocks noGrp="1"/>
          </p:cNvSpPr>
          <p:nvPr>
            <p:ph type="sldNum" sz="quarter" idx="12"/>
          </p:nvPr>
        </p:nvSpPr>
        <p:spPr/>
        <p:txBody>
          <a:bodyPr/>
          <a:lstStyle>
            <a:lvl1pPr>
              <a:defRPr/>
            </a:lvl1pPr>
          </a:lstStyle>
          <a:p>
            <a:pPr>
              <a:defRPr/>
            </a:pPr>
            <a:fld id="{8A503ED9-78DF-8047-BD53-E5F5E8A38F13}" type="slidenum">
              <a:rPr lang="en-US"/>
              <a:pPr>
                <a:defRPr/>
              </a:pPr>
              <a:t>‹#›</a:t>
            </a:fld>
            <a:endParaRPr lang="en-US"/>
          </a:p>
        </p:txBody>
      </p:sp>
    </p:spTree>
    <p:extLst>
      <p:ext uri="{BB962C8B-B14F-4D97-AF65-F5344CB8AC3E}">
        <p14:creationId xmlns:p14="http://schemas.microsoft.com/office/powerpoint/2010/main" val="306669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A750552-2BE0-D0DB-27B1-336FE023FDF6}"/>
              </a:ext>
            </a:extLst>
          </p:cNvPr>
          <p:cNvSpPr>
            <a:spLocks noGrp="1"/>
          </p:cNvSpPr>
          <p:nvPr>
            <p:ph type="dt" sz="half" idx="10"/>
          </p:nvPr>
        </p:nvSpPr>
        <p:spPr/>
        <p:txBody>
          <a:bodyPr/>
          <a:lstStyle>
            <a:lvl1pPr>
              <a:defRPr/>
            </a:lvl1pPr>
          </a:lstStyle>
          <a:p>
            <a:pPr>
              <a:defRPr/>
            </a:pPr>
            <a:fld id="{B5ECC85F-6D20-0648-BBD9-ADACE38DC809}" type="datetimeFigureOut">
              <a:rPr lang="en-US"/>
              <a:pPr>
                <a:defRPr/>
              </a:pPr>
              <a:t>1/11/2024</a:t>
            </a:fld>
            <a:endParaRPr lang="en-US"/>
          </a:p>
        </p:txBody>
      </p:sp>
      <p:sp>
        <p:nvSpPr>
          <p:cNvPr id="6" name="Footer Placeholder 4">
            <a:extLst>
              <a:ext uri="{FF2B5EF4-FFF2-40B4-BE49-F238E27FC236}">
                <a16:creationId xmlns:a16="http://schemas.microsoft.com/office/drawing/2014/main" id="{425C1A2F-9EE1-2116-F3E2-CFBF0FC7F6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4F7FF5-EEFF-5278-7747-7206B1E4C977}"/>
              </a:ext>
            </a:extLst>
          </p:cNvPr>
          <p:cNvSpPr>
            <a:spLocks noGrp="1"/>
          </p:cNvSpPr>
          <p:nvPr>
            <p:ph type="sldNum" sz="quarter" idx="12"/>
          </p:nvPr>
        </p:nvSpPr>
        <p:spPr/>
        <p:txBody>
          <a:bodyPr/>
          <a:lstStyle>
            <a:lvl1pPr>
              <a:defRPr/>
            </a:lvl1pPr>
          </a:lstStyle>
          <a:p>
            <a:pPr>
              <a:defRPr/>
            </a:pPr>
            <a:fld id="{3FFEDCFA-3C86-F74A-9045-4C0CB8F0461E}" type="slidenum">
              <a:rPr lang="en-US"/>
              <a:pPr>
                <a:defRPr/>
              </a:pPr>
              <a:t>‹#›</a:t>
            </a:fld>
            <a:endParaRPr lang="en-US"/>
          </a:p>
        </p:txBody>
      </p:sp>
    </p:spTree>
    <p:extLst>
      <p:ext uri="{BB962C8B-B14F-4D97-AF65-F5344CB8AC3E}">
        <p14:creationId xmlns:p14="http://schemas.microsoft.com/office/powerpoint/2010/main" val="108665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0C93359-7412-BBFE-C439-FA7A30D1E31D}"/>
              </a:ext>
            </a:extLst>
          </p:cNvPr>
          <p:cNvSpPr>
            <a:spLocks noGrp="1"/>
          </p:cNvSpPr>
          <p:nvPr>
            <p:ph type="dt" sz="half" idx="10"/>
          </p:nvPr>
        </p:nvSpPr>
        <p:spPr/>
        <p:txBody>
          <a:bodyPr/>
          <a:lstStyle>
            <a:lvl1pPr>
              <a:defRPr/>
            </a:lvl1pPr>
          </a:lstStyle>
          <a:p>
            <a:pPr>
              <a:defRPr/>
            </a:pPr>
            <a:fld id="{FB2390D0-1657-5F44-9925-87A4336A6CDD}" type="datetimeFigureOut">
              <a:rPr lang="en-US"/>
              <a:pPr>
                <a:defRPr/>
              </a:pPr>
              <a:t>1/11/2024</a:t>
            </a:fld>
            <a:endParaRPr lang="en-US"/>
          </a:p>
        </p:txBody>
      </p:sp>
      <p:sp>
        <p:nvSpPr>
          <p:cNvPr id="6" name="Footer Placeholder 4">
            <a:extLst>
              <a:ext uri="{FF2B5EF4-FFF2-40B4-BE49-F238E27FC236}">
                <a16:creationId xmlns:a16="http://schemas.microsoft.com/office/drawing/2014/main" id="{56129B58-0705-86F7-547F-84391F240A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8A6054D-42C4-8725-F485-0D9B192B8962}"/>
              </a:ext>
            </a:extLst>
          </p:cNvPr>
          <p:cNvSpPr>
            <a:spLocks noGrp="1"/>
          </p:cNvSpPr>
          <p:nvPr>
            <p:ph type="sldNum" sz="quarter" idx="12"/>
          </p:nvPr>
        </p:nvSpPr>
        <p:spPr/>
        <p:txBody>
          <a:bodyPr/>
          <a:lstStyle>
            <a:lvl1pPr>
              <a:defRPr/>
            </a:lvl1pPr>
          </a:lstStyle>
          <a:p>
            <a:pPr>
              <a:defRPr/>
            </a:pPr>
            <a:fld id="{D18EE5F7-C91C-904B-BC9A-9D8038CB891B}" type="slidenum">
              <a:rPr lang="en-US"/>
              <a:pPr>
                <a:defRPr/>
              </a:pPr>
              <a:t>‹#›</a:t>
            </a:fld>
            <a:endParaRPr lang="en-US"/>
          </a:p>
        </p:txBody>
      </p:sp>
    </p:spTree>
    <p:extLst>
      <p:ext uri="{BB962C8B-B14F-4D97-AF65-F5344CB8AC3E}">
        <p14:creationId xmlns:p14="http://schemas.microsoft.com/office/powerpoint/2010/main" val="395236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EF91D24-8236-BA67-F2DE-B85F87AEDC5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03504C-1BEB-AC11-D10C-DB3B8EC139C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9BBDD80-8324-C3F0-10C7-2756BCD57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076C018-4945-C14C-9006-96A82B942C4B}" type="datetimeFigureOut">
              <a:rPr lang="en-US"/>
              <a:pPr>
                <a:defRPr/>
              </a:pPr>
              <a:t>1/11/2024</a:t>
            </a:fld>
            <a:endParaRPr lang="en-US"/>
          </a:p>
        </p:txBody>
      </p:sp>
      <p:sp>
        <p:nvSpPr>
          <p:cNvPr id="5" name="Footer Placeholder 4">
            <a:extLst>
              <a:ext uri="{FF2B5EF4-FFF2-40B4-BE49-F238E27FC236}">
                <a16:creationId xmlns:a16="http://schemas.microsoft.com/office/drawing/2014/main" id="{702A9A19-E3F5-B9FA-D191-777B2FB92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2F02BD0-405A-A753-3E73-B356D575C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CD1F21D-A6C5-ED40-BE72-D64021FBCF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781F34A5-995C-5B6B-9A7A-B7A145738E3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8B84B74A-47F7-D430-2E0F-FFD8996DC46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9D3277-5E34-FF28-D6BB-F6C8800C2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FD5F7FA-5B1B-3641-8B0B-CD69DF3AAC30}" type="datetimeFigureOut">
              <a:rPr lang="en-US"/>
              <a:pPr>
                <a:defRPr/>
              </a:pPr>
              <a:t>1/11/2024</a:t>
            </a:fld>
            <a:endParaRPr lang="en-US"/>
          </a:p>
        </p:txBody>
      </p:sp>
      <p:sp>
        <p:nvSpPr>
          <p:cNvPr id="5" name="Footer Placeholder 4">
            <a:extLst>
              <a:ext uri="{FF2B5EF4-FFF2-40B4-BE49-F238E27FC236}">
                <a16:creationId xmlns:a16="http://schemas.microsoft.com/office/drawing/2014/main" id="{E567E1FE-AE35-1E8F-E49B-B072D3059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2AF9B35-AC3F-1127-C986-E03C0BF79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F56FE-35A8-D045-80AD-43F5FBD31D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Placeholder 1">
            <a:extLst>
              <a:ext uri="{FF2B5EF4-FFF2-40B4-BE49-F238E27FC236}">
                <a16:creationId xmlns:a16="http://schemas.microsoft.com/office/drawing/2014/main" id="{DE77BA2B-0CD4-A86C-3D6F-96048B36181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Text Placeholder 2">
            <a:extLst>
              <a:ext uri="{FF2B5EF4-FFF2-40B4-BE49-F238E27FC236}">
                <a16:creationId xmlns:a16="http://schemas.microsoft.com/office/drawing/2014/main" id="{14695DA7-DC26-0996-A8A4-8BDE9D7300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2230614-50D7-0349-3914-ED6D695F9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B62138F-C22C-E247-AAF0-0854351FE3EE}" type="datetimeFigureOut">
              <a:rPr lang="en-US"/>
              <a:pPr>
                <a:defRPr/>
              </a:pPr>
              <a:t>1/11/2024</a:t>
            </a:fld>
            <a:endParaRPr lang="en-US"/>
          </a:p>
        </p:txBody>
      </p:sp>
      <p:sp>
        <p:nvSpPr>
          <p:cNvPr id="5" name="Footer Placeholder 4">
            <a:extLst>
              <a:ext uri="{FF2B5EF4-FFF2-40B4-BE49-F238E27FC236}">
                <a16:creationId xmlns:a16="http://schemas.microsoft.com/office/drawing/2014/main" id="{33F30D06-D27B-8414-5625-A98EBCB2F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1B31D39-70DA-BADA-FE22-1B8391F6A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84D162-6296-F44A-A812-D008BC9820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pull/>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ideo" Target="https://www.youtube.com/embed/uZNpCbRdD5c?feature=oembed"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descr="&quot;&quot;">
            <a:extLst>
              <a:ext uri="{FF2B5EF4-FFF2-40B4-BE49-F238E27FC236}">
                <a16:creationId xmlns:a16="http://schemas.microsoft.com/office/drawing/2014/main" id="{13D8E6CC-F271-3E69-BFDB-FDCB3A9D5F1F}"/>
              </a:ext>
            </a:extLst>
          </p:cNvPr>
          <p:cNvCxnSpPr>
            <a:cxnSpLocks noGrp="1" noRot="1" noChangeAspect="1" noMove="1" noResize="1" noEditPoints="1" noAdjustHandles="1" noChangeArrowheads="1" noChangeShapeType="1"/>
          </p:cNvCxnSpPr>
          <p:nvPr/>
        </p:nvCxnSpPr>
        <p:spPr>
          <a:xfrm>
            <a:off x="3738563" y="1570038"/>
            <a:ext cx="0" cy="3711575"/>
          </a:xfrm>
          <a:prstGeom prst="line">
            <a:avLst/>
          </a:prstGeom>
          <a:ln w="19050">
            <a:solidFill>
              <a:srgbClr val="ECB774"/>
            </a:solidFill>
          </a:ln>
        </p:spPr>
        <p:style>
          <a:lnRef idx="1">
            <a:schemeClr val="accent1"/>
          </a:lnRef>
          <a:fillRef idx="0">
            <a:schemeClr val="accent1"/>
          </a:fillRef>
          <a:effectRef idx="0">
            <a:schemeClr val="accent1"/>
          </a:effectRef>
          <a:fontRef idx="minor">
            <a:schemeClr val="tx1"/>
          </a:fontRef>
        </p:style>
      </p:cxnSp>
      <p:pic>
        <p:nvPicPr>
          <p:cNvPr id="38915" name="Picture 4">
            <a:extLst>
              <a:ext uri="{FF2B5EF4-FFF2-40B4-BE49-F238E27FC236}">
                <a16:creationId xmlns:a16="http://schemas.microsoft.com/office/drawing/2014/main" id="{A8771641-28B1-3297-F729-090C7F93F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413" y="1123950"/>
            <a:ext cx="710247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Logo, company name&#10;&#10;Description automatically generated">
            <a:extLst>
              <a:ext uri="{FF2B5EF4-FFF2-40B4-BE49-F238E27FC236}">
                <a16:creationId xmlns:a16="http://schemas.microsoft.com/office/drawing/2014/main" id="{D68D5BAF-8A65-4BA9-FCA9-AAB549E68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2955925"/>
            <a:ext cx="36972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5">
            <a:extLst>
              <a:ext uri="{FF2B5EF4-FFF2-40B4-BE49-F238E27FC236}">
                <a16:creationId xmlns:a16="http://schemas.microsoft.com/office/drawing/2014/main" id="{DE8E4646-1C82-9CBA-44F6-249F1FE12242}"/>
              </a:ext>
            </a:extLst>
          </p:cNvPr>
          <p:cNvSpPr txBox="1">
            <a:spLocks noChangeArrowheads="1"/>
          </p:cNvSpPr>
          <p:nvPr/>
        </p:nvSpPr>
        <p:spPr bwMode="auto">
          <a:xfrm>
            <a:off x="4657725" y="2876550"/>
            <a:ext cx="5910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a:solidFill>
                  <a:schemeClr val="bg1"/>
                </a:solidFill>
                <a:latin typeface="Helvetica" pitchFamily="2" charset="0"/>
                <a:cs typeface="Calibri" panose="020F0502020204030204" pitchFamily="34" charset="0"/>
              </a:rPr>
              <a:t>Pack Meeting</a:t>
            </a:r>
          </a:p>
        </p:txBody>
      </p:sp>
      <p:sp>
        <p:nvSpPr>
          <p:cNvPr id="38918" name="TextBox 6">
            <a:extLst>
              <a:ext uri="{FF2B5EF4-FFF2-40B4-BE49-F238E27FC236}">
                <a16:creationId xmlns:a16="http://schemas.microsoft.com/office/drawing/2014/main" id="{F8208001-DF49-F174-BC42-067A6ACFA709}"/>
              </a:ext>
            </a:extLst>
          </p:cNvPr>
          <p:cNvSpPr txBox="1">
            <a:spLocks noChangeArrowheads="1"/>
          </p:cNvSpPr>
          <p:nvPr/>
        </p:nvSpPr>
        <p:spPr bwMode="auto">
          <a:xfrm>
            <a:off x="5973763" y="3892550"/>
            <a:ext cx="3262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600">
                <a:solidFill>
                  <a:srgbClr val="FFFFFF"/>
                </a:solidFill>
                <a:latin typeface="Helvetica" pitchFamily="2" charset="0"/>
                <a:cs typeface="Calibri" panose="020F0502020204030204" pitchFamily="34" charset="0"/>
              </a:rPr>
              <a:t>January 2024</a:t>
            </a:r>
            <a:endParaRPr lang="en-US" altLang="en-US" sz="2600">
              <a:solidFill>
                <a:srgbClr val="FFFFFF"/>
              </a:solidFill>
              <a:latin typeface="Helvetica" pitchFamily="2" charset="0"/>
              <a:ea typeface="Helvetica" pitchFamily="2" charset="0"/>
              <a:cs typeface="Helvetica" pitchFamily="2" charset="0"/>
            </a:endParaRPr>
          </a:p>
        </p:txBody>
      </p:sp>
      <p:sp>
        <p:nvSpPr>
          <p:cNvPr id="38919" name="TextBox 7">
            <a:extLst>
              <a:ext uri="{FF2B5EF4-FFF2-40B4-BE49-F238E27FC236}">
                <a16:creationId xmlns:a16="http://schemas.microsoft.com/office/drawing/2014/main" id="{98F9D098-E4C0-9E91-6D55-1E416568DFE4}"/>
              </a:ext>
            </a:extLst>
          </p:cNvPr>
          <p:cNvSpPr txBox="1">
            <a:spLocks noChangeArrowheads="1"/>
          </p:cNvSpPr>
          <p:nvPr/>
        </p:nvSpPr>
        <p:spPr bwMode="auto">
          <a:xfrm>
            <a:off x="4833938" y="2549525"/>
            <a:ext cx="55578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600">
                <a:solidFill>
                  <a:srgbClr val="FFFFFF"/>
                </a:solidFill>
                <a:latin typeface="Helvetica" pitchFamily="2" charset="0"/>
                <a:cs typeface="Calibri" panose="020F0502020204030204" pitchFamily="34" charset="0"/>
              </a:rPr>
              <a:t>PINKY SWEAR FOUNDATION</a:t>
            </a:r>
            <a:endParaRPr lang="en-US" altLang="en-US" sz="2600">
              <a:solidFill>
                <a:srgbClr val="FFFFFF"/>
              </a:solidFill>
              <a:latin typeface="Helvetica" pitchFamily="2" charset="0"/>
              <a:ea typeface="Helvetica" pitchFamily="2" charset="0"/>
              <a:cs typeface="Helvetic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3627719B-9A33-15CD-60AD-C05C79FEE85C}"/>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ea typeface="Calibri" panose="020F0502020204030204" pitchFamily="34" charset="0"/>
              </a:rPr>
              <a:t>                                                </a:t>
            </a:r>
            <a:endParaRPr lang="en-US"/>
          </a:p>
        </p:txBody>
      </p:sp>
      <p:sp>
        <p:nvSpPr>
          <p:cNvPr id="3" name="TextBox 2">
            <a:extLst>
              <a:ext uri="{FF2B5EF4-FFF2-40B4-BE49-F238E27FC236}">
                <a16:creationId xmlns:a16="http://schemas.microsoft.com/office/drawing/2014/main" id="{09799FEA-D2E3-A051-763A-CAA266B418DE}"/>
              </a:ext>
            </a:extLst>
          </p:cNvPr>
          <p:cNvSpPr txBox="1"/>
          <p:nvPr/>
        </p:nvSpPr>
        <p:spPr>
          <a:xfrm>
            <a:off x="0" y="28575"/>
            <a:ext cx="12192000" cy="1808163"/>
          </a:xfrm>
          <a:prstGeom prst="rect">
            <a:avLst/>
          </a:prstGeom>
        </p:spPr>
        <p:txBody>
          <a:bodyPr anchor="ctr">
            <a:normAutofit/>
          </a:bodyPr>
          <a:lstStyle/>
          <a:p>
            <a:pPr algn="ctr" eaLnBrk="1" fontAlgn="auto" hangingPunct="1">
              <a:lnSpc>
                <a:spcPct val="90000"/>
              </a:lnSpc>
              <a:spcAft>
                <a:spcPts val="600"/>
              </a:spcAft>
              <a:defRPr/>
            </a:pPr>
            <a:r>
              <a:rPr lang="en-US" sz="4400" dirty="0">
                <a:solidFill>
                  <a:srgbClr val="0058A6"/>
                </a:solidFill>
                <a:latin typeface="Helvetica"/>
                <a:ea typeface="+mj-ea"/>
                <a:cs typeface="Helvetica"/>
              </a:rPr>
              <a:t>The Orange Envelope Challenge</a:t>
            </a:r>
          </a:p>
        </p:txBody>
      </p:sp>
      <p:sp>
        <p:nvSpPr>
          <p:cNvPr id="57347" name="TextBox 3">
            <a:extLst>
              <a:ext uri="{FF2B5EF4-FFF2-40B4-BE49-F238E27FC236}">
                <a16:creationId xmlns:a16="http://schemas.microsoft.com/office/drawing/2014/main" id="{B783E897-DE42-7117-BA0C-7CFB40ADD9C2}"/>
              </a:ext>
            </a:extLst>
          </p:cNvPr>
          <p:cNvSpPr txBox="1">
            <a:spLocks noChangeArrowheads="1"/>
          </p:cNvSpPr>
          <p:nvPr/>
        </p:nvSpPr>
        <p:spPr bwMode="auto">
          <a:xfrm>
            <a:off x="311150" y="2379663"/>
            <a:ext cx="6461125"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latin typeface="Helvetica" pitchFamily="2" charset="0"/>
              </a:rPr>
              <a:t>"Within six months of a child's diagnosis, the Orange Envelope program provides timely assistance, including a  gift card, heartfelt letters of encouragement, and a warm welcome to the Pinky Swear community." </a:t>
            </a:r>
          </a:p>
        </p:txBody>
      </p:sp>
      <p:sp>
        <p:nvSpPr>
          <p:cNvPr id="57348" name="TextBox 3">
            <a:extLst>
              <a:ext uri="{FF2B5EF4-FFF2-40B4-BE49-F238E27FC236}">
                <a16:creationId xmlns:a16="http://schemas.microsoft.com/office/drawing/2014/main" id="{320545A2-7B7E-5CB8-DE99-05680B69F57E}"/>
              </a:ext>
            </a:extLst>
          </p:cNvPr>
          <p:cNvSpPr txBox="1">
            <a:spLocks noChangeArrowheads="1"/>
          </p:cNvSpPr>
          <p:nvPr/>
        </p:nvSpPr>
        <p:spPr bwMode="auto">
          <a:xfrm>
            <a:off x="0" y="1296988"/>
            <a:ext cx="12188825" cy="584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a:solidFill>
                  <a:schemeClr val="bg1"/>
                </a:solidFill>
                <a:cs typeface="Calibri" panose="020F0502020204030204" pitchFamily="34" charset="0"/>
              </a:rPr>
              <a:t>Fill an orange envelope with $250 by fundraising</a:t>
            </a:r>
            <a:endParaRPr lang="en-US" altLang="en-US" sz="3200">
              <a:solidFill>
                <a:schemeClr val="bg1"/>
              </a:solidFill>
            </a:endParaRPr>
          </a:p>
        </p:txBody>
      </p:sp>
      <p:sp>
        <p:nvSpPr>
          <p:cNvPr id="57349" name="TextBox 4">
            <a:extLst>
              <a:ext uri="{FF2B5EF4-FFF2-40B4-BE49-F238E27FC236}">
                <a16:creationId xmlns:a16="http://schemas.microsoft.com/office/drawing/2014/main" id="{A20E4F23-7B8C-F272-A3FD-5292B7FCB034}"/>
              </a:ext>
            </a:extLst>
          </p:cNvPr>
          <p:cNvSpPr txBox="1">
            <a:spLocks noChangeArrowheads="1"/>
          </p:cNvSpPr>
          <p:nvPr/>
        </p:nvSpPr>
        <p:spPr bwMode="auto">
          <a:xfrm>
            <a:off x="-3175" y="6299200"/>
            <a:ext cx="12185650" cy="447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300">
                <a:solidFill>
                  <a:schemeClr val="bg1"/>
                </a:solidFill>
                <a:latin typeface="Helvetica" pitchFamily="2" charset="0"/>
                <a:cs typeface="Calibri" panose="020F0502020204030204" pitchFamily="34" charset="0"/>
              </a:rPr>
              <a:t>When each Pack member participates, we have the potential to raise more than $100,000.</a:t>
            </a:r>
            <a:endParaRPr lang="en-US" altLang="en-US" sz="2300">
              <a:solidFill>
                <a:schemeClr val="bg1"/>
              </a:solidFill>
              <a:latin typeface="Helvetica" pitchFamily="2" charset="0"/>
            </a:endParaRPr>
          </a:p>
        </p:txBody>
      </p:sp>
      <p:pic>
        <p:nvPicPr>
          <p:cNvPr id="57350" name="Picture 7" descr="All-Star Anne holding an Orange Envelope with a gift card, a baseball card with founder Mitch on it and hand written text that says xoxo, Love Mitchell">
            <a:extLst>
              <a:ext uri="{FF2B5EF4-FFF2-40B4-BE49-F238E27FC236}">
                <a16:creationId xmlns:a16="http://schemas.microsoft.com/office/drawing/2014/main" id="{85F2A207-E2B1-C35D-9130-A324A4D5C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925" y="2466975"/>
            <a:ext cx="4056063"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a:extLst>
              <a:ext uri="{FF2B5EF4-FFF2-40B4-BE49-F238E27FC236}">
                <a16:creationId xmlns:a16="http://schemas.microsoft.com/office/drawing/2014/main" id="{E49C453F-4DF3-EE40-D392-E1ED8BDCE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711201"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Box 2">
            <a:extLst>
              <a:ext uri="{FF2B5EF4-FFF2-40B4-BE49-F238E27FC236}">
                <a16:creationId xmlns:a16="http://schemas.microsoft.com/office/drawing/2014/main" id="{1A87E3D8-B031-FDCD-46BC-9A8ED8762B3E}"/>
              </a:ext>
            </a:extLst>
          </p:cNvPr>
          <p:cNvSpPr txBox="1">
            <a:spLocks noChangeArrowheads="1"/>
          </p:cNvSpPr>
          <p:nvPr/>
        </p:nvSpPr>
        <p:spPr bwMode="auto">
          <a:xfrm>
            <a:off x="1044575" y="474663"/>
            <a:ext cx="2743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004C93"/>
                </a:solidFill>
                <a:latin typeface="Helvetica" pitchFamily="2" charset="0"/>
                <a:ea typeface="Helvetica" pitchFamily="2" charset="0"/>
                <a:cs typeface="Helvetica" pitchFamily="2" charset="0"/>
              </a:rPr>
              <a:t>UPCOMING</a:t>
            </a:r>
            <a:endParaRPr lang="en-US" altLang="en-US" sz="3200" b="1">
              <a:latin typeface="Helvetica" pitchFamily="2" charset="0"/>
              <a:ea typeface="Helvetica" pitchFamily="2" charset="0"/>
              <a:cs typeface="Helvetica" pitchFamily="2" charset="0"/>
            </a:endParaRPr>
          </a:p>
        </p:txBody>
      </p:sp>
      <p:sp>
        <p:nvSpPr>
          <p:cNvPr id="59395" name="TextBox 3">
            <a:extLst>
              <a:ext uri="{FF2B5EF4-FFF2-40B4-BE49-F238E27FC236}">
                <a16:creationId xmlns:a16="http://schemas.microsoft.com/office/drawing/2014/main" id="{7316072E-937C-8C90-71D2-D64021F3E197}"/>
              </a:ext>
            </a:extLst>
          </p:cNvPr>
          <p:cNvSpPr txBox="1">
            <a:spLocks noChangeArrowheads="1"/>
          </p:cNvSpPr>
          <p:nvPr/>
        </p:nvSpPr>
        <p:spPr bwMode="auto">
          <a:xfrm>
            <a:off x="1620838" y="1319213"/>
            <a:ext cx="82010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00000"/>
              </a:lnSpc>
              <a:spcBef>
                <a:spcPct val="0"/>
              </a:spcBef>
              <a:buFont typeface="Calibri" panose="020F0502020204030204" pitchFamily="34" charset="0"/>
              <a:buChar char="-"/>
            </a:pPr>
            <a:r>
              <a:rPr lang="en-US" altLang="en-US" sz="2400">
                <a:solidFill>
                  <a:srgbClr val="004C93"/>
                </a:solidFill>
                <a:latin typeface="Helvetica" pitchFamily="2" charset="0"/>
                <a:ea typeface="Helvetica" pitchFamily="2" charset="0"/>
                <a:cs typeface="Helvetica" pitchFamily="2" charset="0"/>
              </a:rPr>
              <a:t>Next meeting: (insert date)</a:t>
            </a:r>
            <a:endParaRPr lang="en-US" altLang="en-US" sz="2400">
              <a:latin typeface="Helvetica" pitchFamily="2" charset="0"/>
              <a:ea typeface="Helvetica" pitchFamily="2" charset="0"/>
              <a:cs typeface="Helvetica" pitchFamily="2" charset="0"/>
            </a:endParaRPr>
          </a:p>
          <a:p>
            <a:pPr eaLnBrk="1" hangingPunct="1">
              <a:lnSpc>
                <a:spcPct val="200000"/>
              </a:lnSpc>
              <a:spcBef>
                <a:spcPct val="0"/>
              </a:spcBef>
              <a:buFont typeface="Calibri" panose="020F0502020204030204" pitchFamily="34" charset="0"/>
              <a:buChar char="-"/>
            </a:pPr>
            <a:r>
              <a:rPr lang="en-US" altLang="en-US" sz="2400">
                <a:solidFill>
                  <a:srgbClr val="004C93"/>
                </a:solidFill>
                <a:latin typeface="Helvetica" pitchFamily="2" charset="0"/>
                <a:ea typeface="Helvetica" pitchFamily="2" charset="0"/>
                <a:cs typeface="Helvetica" pitchFamily="2" charset="0"/>
              </a:rPr>
              <a:t>Share social media posts!</a:t>
            </a:r>
          </a:p>
          <a:p>
            <a:pPr eaLnBrk="1" hangingPunct="1">
              <a:lnSpc>
                <a:spcPct val="200000"/>
              </a:lnSpc>
              <a:spcBef>
                <a:spcPct val="0"/>
              </a:spcBef>
              <a:buFont typeface="Calibri" panose="020F0502020204030204" pitchFamily="34" charset="0"/>
              <a:buChar char="-"/>
            </a:pPr>
            <a:r>
              <a:rPr lang="en-US" altLang="en-US" sz="2400">
                <a:solidFill>
                  <a:srgbClr val="004C93"/>
                </a:solidFill>
                <a:latin typeface="Helvetica" pitchFamily="2" charset="0"/>
                <a:ea typeface="Helvetica" pitchFamily="2" charset="0"/>
                <a:cs typeface="Helvetica" pitchFamily="2" charset="0"/>
              </a:rPr>
              <a:t>Follow PSF on Social (ADD ACCOUNTS)</a:t>
            </a:r>
          </a:p>
          <a:p>
            <a:pPr eaLnBrk="1" hangingPunct="1">
              <a:lnSpc>
                <a:spcPct val="200000"/>
              </a:lnSpc>
              <a:spcBef>
                <a:spcPct val="0"/>
              </a:spcBef>
              <a:buFont typeface="Calibri" panose="020F0502020204030204" pitchFamily="34" charset="0"/>
              <a:buChar char="-"/>
            </a:pPr>
            <a:endParaRPr lang="en-US" altLang="en-US" sz="2400">
              <a:solidFill>
                <a:srgbClr val="004C93"/>
              </a:solidFill>
              <a:latin typeface="Helvetica" pitchFamily="2" charset="0"/>
              <a:ea typeface="Helvetica" pitchFamily="2" charset="0"/>
              <a:cs typeface="Helvetica" pitchFamily="2" charset="0"/>
            </a:endParaRPr>
          </a:p>
          <a:p>
            <a:pPr eaLnBrk="1" hangingPunct="1">
              <a:lnSpc>
                <a:spcPct val="200000"/>
              </a:lnSpc>
              <a:spcBef>
                <a:spcPct val="0"/>
              </a:spcBef>
              <a:buFont typeface="Calibri" panose="020F0502020204030204" pitchFamily="34" charset="0"/>
              <a:buChar char="-"/>
            </a:pPr>
            <a:endParaRPr lang="en-US" altLang="en-US" sz="2400">
              <a:solidFill>
                <a:srgbClr val="004C93"/>
              </a:solidFill>
              <a:latin typeface="Helvetica" pitchFamily="2" charset="0"/>
              <a:ea typeface="Helvetica" pitchFamily="2" charset="0"/>
              <a:cs typeface="Helvetica" pitchFamily="2" charset="0"/>
            </a:endParaRPr>
          </a:p>
        </p:txBody>
      </p:sp>
      <p:pic>
        <p:nvPicPr>
          <p:cNvPr id="59396" name="Picture 5" descr="A picture containing icon&#10;&#10;Description automatically generated">
            <a:extLst>
              <a:ext uri="{FF2B5EF4-FFF2-40B4-BE49-F238E27FC236}">
                <a16:creationId xmlns:a16="http://schemas.microsoft.com/office/drawing/2014/main" id="{96C59D2D-A668-AA98-84DF-4F91FBD9FD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99" b="39000"/>
          <a:stretch>
            <a:fillRect/>
          </a:stretch>
        </p:blipFill>
        <p:spPr bwMode="auto">
          <a:xfrm>
            <a:off x="7243763" y="4908550"/>
            <a:ext cx="6254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a:extLst>
              <a:ext uri="{FF2B5EF4-FFF2-40B4-BE49-F238E27FC236}">
                <a16:creationId xmlns:a16="http://schemas.microsoft.com/office/drawing/2014/main" id="{8D5E4F42-4E05-6B1F-4E89-48E248E84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121856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3" descr="Logo, company name&#10;&#10;Description automatically generated">
            <a:extLst>
              <a:ext uri="{FF2B5EF4-FFF2-40B4-BE49-F238E27FC236}">
                <a16:creationId xmlns:a16="http://schemas.microsoft.com/office/drawing/2014/main" id="{CB84BACE-B8C4-68A1-1F3D-82B64B57D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188" y="5881688"/>
            <a:ext cx="3622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3">
            <a:extLst>
              <a:ext uri="{FF2B5EF4-FFF2-40B4-BE49-F238E27FC236}">
                <a16:creationId xmlns:a16="http://schemas.microsoft.com/office/drawing/2014/main" id="{9C5A1E50-DD4E-066F-0CF8-D047E6DB22A5}"/>
              </a:ext>
            </a:extLst>
          </p:cNvPr>
          <p:cNvSpPr txBox="1">
            <a:spLocks noChangeArrowheads="1"/>
          </p:cNvSpPr>
          <p:nvPr/>
        </p:nvSpPr>
        <p:spPr bwMode="auto">
          <a:xfrm>
            <a:off x="3405188" y="1993900"/>
            <a:ext cx="5395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solidFill>
                  <a:srgbClr val="FFFFFF"/>
                </a:solidFill>
                <a:latin typeface="Helvetica" pitchFamily="2" charset="0"/>
                <a:ea typeface="Helvetica" pitchFamily="2" charset="0"/>
                <a:cs typeface="Helvetica" pitchFamily="2" charset="0"/>
              </a:rPr>
              <a:t>PINKY SWEAR FOUNDATION</a:t>
            </a:r>
            <a:endParaRPr lang="en-US" altLang="en-US">
              <a:latin typeface="Helvetica" pitchFamily="2" charset="0"/>
              <a:ea typeface="Helvetica" pitchFamily="2" charset="0"/>
              <a:cs typeface="Helvetica" pitchFamily="2" charset="0"/>
            </a:endParaRPr>
          </a:p>
        </p:txBody>
      </p:sp>
      <p:sp>
        <p:nvSpPr>
          <p:cNvPr id="61444" name="TextBox 4">
            <a:extLst>
              <a:ext uri="{FF2B5EF4-FFF2-40B4-BE49-F238E27FC236}">
                <a16:creationId xmlns:a16="http://schemas.microsoft.com/office/drawing/2014/main" id="{5D84D5DA-B577-D8C0-C9D9-F9CEA173C6DB}"/>
              </a:ext>
            </a:extLst>
          </p:cNvPr>
          <p:cNvSpPr txBox="1">
            <a:spLocks noChangeArrowheads="1"/>
          </p:cNvSpPr>
          <p:nvPr/>
        </p:nvSpPr>
        <p:spPr bwMode="auto">
          <a:xfrm>
            <a:off x="3811588" y="2411413"/>
            <a:ext cx="4568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a:solidFill>
                  <a:srgbClr val="FFFFFF"/>
                </a:solidFill>
                <a:latin typeface="Helvetica" pitchFamily="2" charset="0"/>
                <a:ea typeface="Helvetica" pitchFamily="2" charset="0"/>
                <a:cs typeface="Helvetica" pitchFamily="2" charset="0"/>
              </a:rPr>
              <a:t>Thank you!</a:t>
            </a:r>
            <a:endParaRPr lang="en-US" altLang="en-US" sz="6000">
              <a:latin typeface="Helvetica" pitchFamily="2" charset="0"/>
              <a:ea typeface="Helvetica" pitchFamily="2" charset="0"/>
              <a:cs typeface="Helvetica" pitchFamily="2" charset="0"/>
            </a:endParaRPr>
          </a:p>
        </p:txBody>
      </p:sp>
      <p:sp>
        <p:nvSpPr>
          <p:cNvPr id="61445" name="TextBox 5">
            <a:extLst>
              <a:ext uri="{FF2B5EF4-FFF2-40B4-BE49-F238E27FC236}">
                <a16:creationId xmlns:a16="http://schemas.microsoft.com/office/drawing/2014/main" id="{223243A2-F007-D2C5-179B-26B0BAFF6F8A}"/>
              </a:ext>
            </a:extLst>
          </p:cNvPr>
          <p:cNvSpPr txBox="1">
            <a:spLocks noChangeArrowheads="1"/>
          </p:cNvSpPr>
          <p:nvPr/>
        </p:nvSpPr>
        <p:spPr bwMode="auto">
          <a:xfrm>
            <a:off x="4652963" y="3430588"/>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solidFill>
                  <a:srgbClr val="FFFFFF"/>
                </a:solidFill>
                <a:latin typeface="Helvetica" pitchFamily="2" charset="0"/>
                <a:ea typeface="Helvetica" pitchFamily="2" charset="0"/>
                <a:cs typeface="Helvetica" pitchFamily="2" charset="0"/>
              </a:rPr>
              <a:t>PINKIES 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descr="&quot;&quot;">
            <a:extLst>
              <a:ext uri="{FF2B5EF4-FFF2-40B4-BE49-F238E27FC236}">
                <a16:creationId xmlns:a16="http://schemas.microsoft.com/office/drawing/2014/main" id="{2C3A38E2-A703-01F2-D96E-3043E90B207A}"/>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 name="Picture 2">
            <a:extLst>
              <a:ext uri="{FF2B5EF4-FFF2-40B4-BE49-F238E27FC236}">
                <a16:creationId xmlns:a16="http://schemas.microsoft.com/office/drawing/2014/main" id="{C7AEBCE3-08E5-63F9-3756-45814EE803A8}"/>
              </a:ext>
            </a:extLst>
          </p:cNvPr>
          <p:cNvPicPr>
            <a:picLocks noChangeAspect="1"/>
          </p:cNvPicPr>
          <p:nvPr/>
        </p:nvPicPr>
        <p:blipFill rotWithShape="1">
          <a:blip r:embed="rId3"/>
          <a:srcRect t="3116" r="-2" b="24664"/>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2" descr="Shape&#10;&#10;Description automatically generated">
            <a:extLst>
              <a:ext uri="{FF2B5EF4-FFF2-40B4-BE49-F238E27FC236}">
                <a16:creationId xmlns:a16="http://schemas.microsoft.com/office/drawing/2014/main" id="{BB445B39-600E-C0B7-36E0-BF485EF4C742}"/>
              </a:ext>
            </a:extLst>
          </p:cNvPr>
          <p:cNvPicPr>
            <a:picLocks noChangeAspect="1"/>
          </p:cNvPicPr>
          <p:nvPr/>
        </p:nvPicPr>
        <p:blipFill rotWithShape="1">
          <a:blip r:embed="rId3"/>
          <a:srcRect t="3116" r="-2" b="2466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9" name="Freeform: Shape 18" descr="&quot;&quot;">
            <a:extLst>
              <a:ext uri="{FF2B5EF4-FFF2-40B4-BE49-F238E27FC236}">
                <a16:creationId xmlns:a16="http://schemas.microsoft.com/office/drawing/2014/main" id="{8D2E04F1-B1E1-6283-27BD-701CC3A0F3F6}"/>
              </a:ext>
            </a:extLst>
          </p:cNvPr>
          <p:cNvSpPr>
            <a:spLocks noGrp="1" noRot="1" noChangeAspect="1" noMove="1" noResize="1" noEditPoints="1" noAdjustHandles="1" noChangeArrowheads="1" noChangeShapeType="1" noTextEdit="1"/>
          </p:cNvSpPr>
          <p:nvPr/>
        </p:nvSpPr>
        <p:spPr>
          <a:xfrm>
            <a:off x="0" y="0"/>
            <a:ext cx="6096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21" name="Freeform: Shape 20" descr="&quot;&quot;">
            <a:extLst>
              <a:ext uri="{FF2B5EF4-FFF2-40B4-BE49-F238E27FC236}">
                <a16:creationId xmlns:a16="http://schemas.microsoft.com/office/drawing/2014/main" id="{C57DA746-D10A-DD5E-26F4-1D040887F022}"/>
              </a:ext>
            </a:extLst>
          </p:cNvPr>
          <p:cNvSpPr>
            <a:spLocks noGrp="1" noRot="1" noChangeAspect="1" noMove="1" noResize="1" noEditPoints="1" noAdjustHandles="1" noChangeArrowheads="1" noChangeShapeType="1" noTextEdit="1"/>
          </p:cNvSpPr>
          <p:nvPr/>
        </p:nvSpPr>
        <p:spPr>
          <a:xfrm>
            <a:off x="0" y="0"/>
            <a:ext cx="6088063"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TextBox 2">
            <a:extLst>
              <a:ext uri="{FF2B5EF4-FFF2-40B4-BE49-F238E27FC236}">
                <a16:creationId xmlns:a16="http://schemas.microsoft.com/office/drawing/2014/main" id="{19616576-E85A-4656-9ADF-917C41AFA18D}"/>
              </a:ext>
            </a:extLst>
          </p:cNvPr>
          <p:cNvSpPr txBox="1"/>
          <p:nvPr/>
        </p:nvSpPr>
        <p:spPr>
          <a:xfrm>
            <a:off x="447675" y="858838"/>
            <a:ext cx="4833938" cy="1244600"/>
          </a:xfrm>
          <a:prstGeom prst="rect">
            <a:avLst/>
          </a:prstGeom>
        </p:spPr>
        <p:txBody>
          <a:bodyPr anchor="ctr">
            <a:normAutofit/>
          </a:bodyPr>
          <a:lstStyle/>
          <a:p>
            <a:pPr eaLnBrk="1" fontAlgn="auto" hangingPunct="1">
              <a:lnSpc>
                <a:spcPct val="90000"/>
              </a:lnSpc>
              <a:spcAft>
                <a:spcPts val="600"/>
              </a:spcAft>
              <a:defRPr/>
            </a:pPr>
            <a:r>
              <a:rPr lang="en-US" sz="3400" dirty="0">
                <a:solidFill>
                  <a:srgbClr val="004C93"/>
                </a:solidFill>
                <a:latin typeface="Helvetica"/>
                <a:ea typeface="+mj-ea"/>
                <a:cs typeface="Helvetica"/>
              </a:rPr>
              <a:t>AGENDA</a:t>
            </a:r>
            <a:endParaRPr lang="en-US" sz="3400">
              <a:solidFill>
                <a:srgbClr val="004C93"/>
              </a:solidFill>
              <a:latin typeface="Helvetica"/>
              <a:ea typeface="Calibri Light"/>
              <a:cs typeface="Helvetica"/>
            </a:endParaRPr>
          </a:p>
        </p:txBody>
      </p:sp>
      <p:sp>
        <p:nvSpPr>
          <p:cNvPr id="23" name="Rectangle 22" descr="&quot;&quot;">
            <a:extLst>
              <a:ext uri="{FF2B5EF4-FFF2-40B4-BE49-F238E27FC236}">
                <a16:creationId xmlns:a16="http://schemas.microsoft.com/office/drawing/2014/main" id="{5DBAD759-0577-2B53-2179-F1B14AC6E33A}"/>
              </a:ext>
            </a:extLst>
          </p:cNvPr>
          <p:cNvSpPr>
            <a:spLocks noGrp="1" noRot="1" noChangeAspect="1" noMove="1" noResize="1" noEditPoints="1" noAdjustHandles="1" noChangeArrowheads="1" noChangeShapeType="1" noTextEdit="1"/>
          </p:cNvSpPr>
          <p:nvPr/>
        </p:nvSpPr>
        <p:spPr>
          <a:xfrm>
            <a:off x="0" y="1152525"/>
            <a:ext cx="128588" cy="654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25" name="Rectangle 24" descr="&quot;&quot;">
            <a:extLst>
              <a:ext uri="{FF2B5EF4-FFF2-40B4-BE49-F238E27FC236}">
                <a16:creationId xmlns:a16="http://schemas.microsoft.com/office/drawing/2014/main" id="{493E35B4-4A04-DDB9-56D9-5ABD03022449}"/>
              </a:ext>
            </a:extLst>
          </p:cNvPr>
          <p:cNvSpPr>
            <a:spLocks noGrp="1" noRot="1" noChangeAspect="1" noMove="1" noResize="1" noEditPoints="1" noAdjustHandles="1" noChangeArrowheads="1" noChangeShapeType="1" noTextEdit="1"/>
          </p:cNvSpPr>
          <p:nvPr/>
        </p:nvSpPr>
        <p:spPr>
          <a:xfrm>
            <a:off x="449263" y="2193925"/>
            <a:ext cx="4892675" cy="19050"/>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7" name="Rectangle 26" descr="&quot;&quot;">
            <a:extLst>
              <a:ext uri="{FF2B5EF4-FFF2-40B4-BE49-F238E27FC236}">
                <a16:creationId xmlns:a16="http://schemas.microsoft.com/office/drawing/2014/main" id="{21916F1D-70DE-1670-3E85-BD15CB378B0E}"/>
              </a:ext>
            </a:extLst>
          </p:cNvPr>
          <p:cNvSpPr>
            <a:spLocks noGrp="1" noRot="1" noChangeAspect="1" noMove="1" noResize="1" noEditPoints="1" noAdjustHandles="1" noChangeArrowheads="1" noChangeShapeType="1" noTextEdit="1"/>
          </p:cNvSpPr>
          <p:nvPr/>
        </p:nvSpPr>
        <p:spPr>
          <a:xfrm>
            <a:off x="449263" y="2193925"/>
            <a:ext cx="4892675" cy="1905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0971" name="TextBox 3">
            <a:extLst>
              <a:ext uri="{FF2B5EF4-FFF2-40B4-BE49-F238E27FC236}">
                <a16:creationId xmlns:a16="http://schemas.microsoft.com/office/drawing/2014/main" id="{E6AFDCA7-2EC8-8A30-D413-BCD3B121BAB2}"/>
              </a:ext>
            </a:extLst>
          </p:cNvPr>
          <p:cNvSpPr txBox="1">
            <a:spLocks noChangeArrowheads="1"/>
          </p:cNvSpPr>
          <p:nvPr/>
        </p:nvSpPr>
        <p:spPr bwMode="auto">
          <a:xfrm>
            <a:off x="447675" y="2341563"/>
            <a:ext cx="4833938"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spcAft>
                <a:spcPts val="600"/>
              </a:spcAft>
            </a:pPr>
            <a:r>
              <a:rPr lang="en-US" altLang="en-US" sz="2000">
                <a:solidFill>
                  <a:srgbClr val="004C93"/>
                </a:solidFill>
                <a:latin typeface="Helvetica" pitchFamily="2" charset="0"/>
                <a:ea typeface="Helvetica" pitchFamily="2" charset="0"/>
                <a:cs typeface="Helvetica" pitchFamily="2" charset="0"/>
              </a:rPr>
              <a:t>E-Board Introductions</a:t>
            </a:r>
          </a:p>
          <a:p>
            <a:pPr eaLnBrk="1" hangingPunct="1">
              <a:lnSpc>
                <a:spcPct val="150000"/>
              </a:lnSpc>
              <a:spcBef>
                <a:spcPct val="0"/>
              </a:spcBef>
              <a:spcAft>
                <a:spcPts val="600"/>
              </a:spcAft>
            </a:pPr>
            <a:r>
              <a:rPr lang="en-US" altLang="en-US" sz="2000">
                <a:solidFill>
                  <a:srgbClr val="004C93"/>
                </a:solidFill>
                <a:latin typeface="Helvetica" pitchFamily="2" charset="0"/>
                <a:ea typeface="Helvetica" pitchFamily="2" charset="0"/>
                <a:cs typeface="Helvetica" pitchFamily="2" charset="0"/>
              </a:rPr>
              <a:t>Ice breaker game</a:t>
            </a:r>
          </a:p>
          <a:p>
            <a:pPr eaLnBrk="1" hangingPunct="1">
              <a:lnSpc>
                <a:spcPct val="150000"/>
              </a:lnSpc>
              <a:spcBef>
                <a:spcPct val="0"/>
              </a:spcBef>
              <a:spcAft>
                <a:spcPts val="600"/>
              </a:spcAft>
            </a:pPr>
            <a:r>
              <a:rPr lang="en-US" altLang="en-US" sz="2000">
                <a:solidFill>
                  <a:srgbClr val="004C93"/>
                </a:solidFill>
                <a:latin typeface="Helvetica" pitchFamily="2" charset="0"/>
                <a:ea typeface="Helvetica" pitchFamily="2" charset="0"/>
                <a:cs typeface="Helvetica" pitchFamily="2" charset="0"/>
              </a:rPr>
              <a:t>Pinky Swear Foundation (PSF) Mission</a:t>
            </a:r>
            <a:endParaRPr lang="en-US" altLang="en-US" sz="1800">
              <a:latin typeface="Helvetica" pitchFamily="2" charset="0"/>
              <a:ea typeface="Helvetica" pitchFamily="2" charset="0"/>
              <a:cs typeface="Helvetica" pitchFamily="2" charset="0"/>
            </a:endParaRPr>
          </a:p>
          <a:p>
            <a:pPr eaLnBrk="1" hangingPunct="1">
              <a:lnSpc>
                <a:spcPct val="150000"/>
              </a:lnSpc>
              <a:spcBef>
                <a:spcPct val="0"/>
              </a:spcBef>
              <a:spcAft>
                <a:spcPts val="600"/>
              </a:spcAft>
            </a:pPr>
            <a:r>
              <a:rPr lang="en-US" altLang="en-US" sz="2000">
                <a:solidFill>
                  <a:srgbClr val="004C93"/>
                </a:solidFill>
                <a:latin typeface="Helvetica" pitchFamily="2" charset="0"/>
                <a:ea typeface="Helvetica" pitchFamily="2" charset="0"/>
                <a:cs typeface="Helvetica" pitchFamily="2" charset="0"/>
              </a:rPr>
              <a:t>All-Star Spotlight</a:t>
            </a:r>
          </a:p>
          <a:p>
            <a:pPr eaLnBrk="1" hangingPunct="1">
              <a:lnSpc>
                <a:spcPct val="150000"/>
              </a:lnSpc>
              <a:spcBef>
                <a:spcPct val="0"/>
              </a:spcBef>
              <a:spcAft>
                <a:spcPts val="600"/>
              </a:spcAft>
            </a:pPr>
            <a:r>
              <a:rPr lang="en-US" altLang="en-US" sz="2000">
                <a:solidFill>
                  <a:srgbClr val="004C93"/>
                </a:solidFill>
                <a:latin typeface="Helvetica" pitchFamily="2" charset="0"/>
                <a:ea typeface="Helvetica" pitchFamily="2" charset="0"/>
                <a:cs typeface="Helvetica" pitchFamily="2" charset="0"/>
              </a:rPr>
              <a:t>What do YOU want to get out of Pack this semester?</a:t>
            </a:r>
          </a:p>
          <a:p>
            <a:pPr eaLnBrk="1" hangingPunct="1">
              <a:lnSpc>
                <a:spcPct val="150000"/>
              </a:lnSpc>
              <a:spcBef>
                <a:spcPct val="0"/>
              </a:spcBef>
              <a:spcAft>
                <a:spcPts val="600"/>
              </a:spcAft>
            </a:pPr>
            <a:r>
              <a:rPr lang="en-US" altLang="en-US" sz="2000">
                <a:solidFill>
                  <a:srgbClr val="004C93"/>
                </a:solidFill>
                <a:latin typeface="Helvetica" pitchFamily="2" charset="0"/>
                <a:ea typeface="Helvetica" pitchFamily="2" charset="0"/>
                <a:cs typeface="Helvetica" pitchFamily="2" charset="0"/>
              </a:rPr>
              <a:t>The Orange Envelope Challenge</a:t>
            </a:r>
          </a:p>
          <a:p>
            <a:pPr eaLnBrk="1" hangingPunct="1">
              <a:lnSpc>
                <a:spcPct val="150000"/>
              </a:lnSpc>
              <a:spcBef>
                <a:spcPct val="0"/>
              </a:spcBef>
              <a:spcAft>
                <a:spcPts val="600"/>
              </a:spcAft>
            </a:pPr>
            <a:endParaRPr lang="en-US" altLang="en-US" sz="2000">
              <a:solidFill>
                <a:srgbClr val="004C93"/>
              </a:solidFill>
              <a:latin typeface="Helvetica" pitchFamily="2" charset="0"/>
              <a:ea typeface="Helvetica" pitchFamily="2" charset="0"/>
              <a:cs typeface="Helvetica"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AC56"/>
        </a:solidFill>
        <a:effectLst/>
      </p:bgPr>
    </p:bg>
    <p:spTree>
      <p:nvGrpSpPr>
        <p:cNvPr id="1" name=""/>
        <p:cNvGrpSpPr/>
        <p:nvPr/>
      </p:nvGrpSpPr>
      <p:grpSpPr>
        <a:xfrm>
          <a:off x="0" y="0"/>
          <a:ext cx="0" cy="0"/>
          <a:chOff x="0" y="0"/>
          <a:chExt cx="0" cy="0"/>
        </a:xfrm>
      </p:grpSpPr>
      <p:sp>
        <p:nvSpPr>
          <p:cNvPr id="7" name="Rectangle 6" descr="&quot;&quot;">
            <a:extLst>
              <a:ext uri="{FF2B5EF4-FFF2-40B4-BE49-F238E27FC236}">
                <a16:creationId xmlns:a16="http://schemas.microsoft.com/office/drawing/2014/main" id="{AB53B7B7-109D-11A5-53AE-DF9A2A1EF18C}"/>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Freeform: Shape 8" descr="&quot;&quot;">
            <a:extLst>
              <a:ext uri="{FF2B5EF4-FFF2-40B4-BE49-F238E27FC236}">
                <a16:creationId xmlns:a16="http://schemas.microsoft.com/office/drawing/2014/main" id="{D9E77F30-EE6C-FB5D-3283-610E3505FA6D}"/>
              </a:ext>
            </a:extLst>
          </p:cNvPr>
          <p:cNvSpPr>
            <a:spLocks noGrp="1" noRot="1" noChangeAspect="1" noMove="1" noResize="1" noEditPoints="1" noAdjustHandles="1" noChangeArrowheads="1" noChangeShapeType="1" noTextEdit="1"/>
          </p:cNvSpPr>
          <p:nvPr/>
        </p:nvSpPr>
        <p:spPr>
          <a:xfrm rot="18900000" flipH="1">
            <a:off x="-377031" y="-253207"/>
            <a:ext cx="1828800" cy="137636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Rectangle 10" descr="&quot;&quot;">
            <a:extLst>
              <a:ext uri="{FF2B5EF4-FFF2-40B4-BE49-F238E27FC236}">
                <a16:creationId xmlns:a16="http://schemas.microsoft.com/office/drawing/2014/main" id="{7C932235-3499-1762-B450-806C3DC0CA15}"/>
              </a:ext>
            </a:extLst>
          </p:cNvPr>
          <p:cNvSpPr>
            <a:spLocks noGrp="1" noRot="1" noChangeAspect="1" noMove="1" noResize="1" noEditPoints="1" noAdjustHandles="1" noChangeArrowheads="1" noChangeShapeType="1" noTextEdit="1"/>
          </p:cNvSpPr>
          <p:nvPr/>
        </p:nvSpPr>
        <p:spPr>
          <a:xfrm rot="18900000" flipH="1">
            <a:off x="892175" y="422275"/>
            <a:ext cx="644525" cy="64452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Rectangle 12" descr="&quot;&quot;">
            <a:extLst>
              <a:ext uri="{FF2B5EF4-FFF2-40B4-BE49-F238E27FC236}">
                <a16:creationId xmlns:a16="http://schemas.microsoft.com/office/drawing/2014/main" id="{D444D99A-F2A0-5ACF-2D8C-33168C612A05}"/>
              </a:ext>
            </a:extLst>
          </p:cNvPr>
          <p:cNvSpPr>
            <a:spLocks noGrp="1" noRot="1" noChangeAspect="1" noMove="1" noResize="1" noEditPoints="1" noAdjustHandles="1" noChangeArrowheads="1" noChangeShapeType="1" noTextEdit="1"/>
          </p:cNvSpPr>
          <p:nvPr/>
        </p:nvSpPr>
        <p:spPr>
          <a:xfrm rot="18900000" flipH="1">
            <a:off x="10044113" y="655638"/>
            <a:ext cx="687387" cy="68738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Freeform: Shape 14" descr="&quot;&quot;">
            <a:extLst>
              <a:ext uri="{FF2B5EF4-FFF2-40B4-BE49-F238E27FC236}">
                <a16:creationId xmlns:a16="http://schemas.microsoft.com/office/drawing/2014/main" id="{5E8E026E-26AB-7C78-4FF1-22C9F4BB8C24}"/>
              </a:ext>
            </a:extLst>
          </p:cNvPr>
          <p:cNvSpPr>
            <a:spLocks noGrp="1" noRot="1" noChangeAspect="1" noMove="1" noResize="1" noEditPoints="1" noAdjustHandles="1" noChangeArrowheads="1" noChangeShapeType="1" noTextEdit="1"/>
          </p:cNvSpPr>
          <p:nvPr/>
        </p:nvSpPr>
        <p:spPr>
          <a:xfrm rot="10800000" flipH="1">
            <a:off x="9356725" y="0"/>
            <a:ext cx="2835275" cy="148113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Isosceles Triangle 16" descr="&quot;&quot;">
            <a:extLst>
              <a:ext uri="{FF2B5EF4-FFF2-40B4-BE49-F238E27FC236}">
                <a16:creationId xmlns:a16="http://schemas.microsoft.com/office/drawing/2014/main" id="{5C1494BD-0FE9-9922-2461-8B3E5B8BAB2A}"/>
              </a:ext>
            </a:extLst>
          </p:cNvPr>
          <p:cNvSpPr>
            <a:spLocks noGrp="1" noRot="1" noChangeAspect="1" noMove="1" noResize="1" noEditPoints="1" noAdjustHandles="1" noChangeArrowheads="1" noChangeShapeType="1" noTextEdit="1"/>
          </p:cNvSpPr>
          <p:nvPr/>
        </p:nvSpPr>
        <p:spPr>
          <a:xfrm flipH="1">
            <a:off x="7975600" y="6115050"/>
            <a:ext cx="1495425" cy="74295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43016" name="Picture 6" descr="A picture containing icon">
            <a:extLst>
              <a:ext uri="{FF2B5EF4-FFF2-40B4-BE49-F238E27FC236}">
                <a16:creationId xmlns:a16="http://schemas.microsoft.com/office/drawing/2014/main" id="{33BFF126-A572-2288-1DA7-93491F926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9" b="41640"/>
          <a:stretch>
            <a:fillRect/>
          </a:stretch>
        </p:blipFill>
        <p:spPr bwMode="auto">
          <a:xfrm>
            <a:off x="4248150" y="4797425"/>
            <a:ext cx="35258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Isosceles Triangle 18" descr="&quot;&quot;">
            <a:extLst>
              <a:ext uri="{FF2B5EF4-FFF2-40B4-BE49-F238E27FC236}">
                <a16:creationId xmlns:a16="http://schemas.microsoft.com/office/drawing/2014/main" id="{50F69D0E-917B-4D9C-1C6C-709832B51222}"/>
              </a:ext>
            </a:extLst>
          </p:cNvPr>
          <p:cNvSpPr>
            <a:spLocks noGrp="1" noRot="1" noChangeAspect="1" noMove="1" noResize="1" noEditPoints="1" noAdjustHandles="1" noChangeArrowheads="1" noChangeShapeType="1" noTextEdit="1"/>
          </p:cNvSpPr>
          <p:nvPr/>
        </p:nvSpPr>
        <p:spPr>
          <a:xfrm flipH="1">
            <a:off x="7604125" y="6453188"/>
            <a:ext cx="814388" cy="4048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TextBox 4">
            <a:extLst>
              <a:ext uri="{FF2B5EF4-FFF2-40B4-BE49-F238E27FC236}">
                <a16:creationId xmlns:a16="http://schemas.microsoft.com/office/drawing/2014/main" id="{53B63E76-9EE3-1410-AEA6-A142EE458698}"/>
              </a:ext>
            </a:extLst>
          </p:cNvPr>
          <p:cNvSpPr txBox="1"/>
          <p:nvPr/>
        </p:nvSpPr>
        <p:spPr>
          <a:xfrm>
            <a:off x="1862138" y="11113"/>
            <a:ext cx="7783512" cy="1322387"/>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00" b="1" spc="-300" dirty="0">
                <a:solidFill>
                  <a:srgbClr val="024B92"/>
                </a:solidFill>
                <a:latin typeface="Helvetica"/>
              </a:rPr>
              <a:t>Meet the leader’s making strides toward pediatric cancer awareness:</a:t>
            </a:r>
            <a:endParaRPr lang="en-US" sz="4000" dirty="0">
              <a:solidFill>
                <a:srgbClr val="024B92"/>
              </a:solidFill>
            </a:endParaRPr>
          </a:p>
        </p:txBody>
      </p:sp>
      <p:cxnSp>
        <p:nvCxnSpPr>
          <p:cNvPr id="18" name="Straight Connector 17">
            <a:extLst>
              <a:ext uri="{FF2B5EF4-FFF2-40B4-BE49-F238E27FC236}">
                <a16:creationId xmlns:a16="http://schemas.microsoft.com/office/drawing/2014/main" id="{B83F4FBC-CD50-CAF1-9EEE-534DE06759F0}"/>
              </a:ext>
            </a:extLst>
          </p:cNvPr>
          <p:cNvCxnSpPr>
            <a:cxnSpLocks/>
          </p:cNvCxnSpPr>
          <p:nvPr/>
        </p:nvCxnSpPr>
        <p:spPr>
          <a:xfrm>
            <a:off x="1928813" y="1481138"/>
            <a:ext cx="7651750" cy="0"/>
          </a:xfrm>
          <a:prstGeom prst="line">
            <a:avLst/>
          </a:prstGeom>
          <a:ln w="57150">
            <a:solidFill>
              <a:srgbClr val="C8D5EE"/>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3020" name="Picture 2" descr="It Takes Two">
            <a:extLst>
              <a:ext uri="{FF2B5EF4-FFF2-40B4-BE49-F238E27FC236}">
                <a16:creationId xmlns:a16="http://schemas.microsoft.com/office/drawing/2014/main" id="{DC5DDDB7-2344-EAD2-8C62-148C8A491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2887"/>
          <a:stretch>
            <a:fillRect/>
          </a:stretch>
        </p:blipFill>
        <p:spPr bwMode="auto">
          <a:xfrm>
            <a:off x="5024438" y="3221038"/>
            <a:ext cx="19589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
            <a:extLst>
              <a:ext uri="{FF2B5EF4-FFF2-40B4-BE49-F238E27FC236}">
                <a16:creationId xmlns:a16="http://schemas.microsoft.com/office/drawing/2014/main" id="{CC63DBFF-2930-80F2-0230-779DC9E3314E}"/>
              </a:ext>
            </a:extLst>
          </p:cNvPr>
          <p:cNvSpPr txBox="1">
            <a:spLocks noChangeArrowheads="1"/>
          </p:cNvSpPr>
          <p:nvPr/>
        </p:nvSpPr>
        <p:spPr bwMode="auto">
          <a:xfrm>
            <a:off x="3676407" y="1491669"/>
            <a:ext cx="4604421" cy="107721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US" altLang="en-US" sz="3200" b="1" dirty="0">
                <a:solidFill>
                  <a:prstClr val="black"/>
                </a:solidFill>
                <a:highlight>
                  <a:srgbClr val="C8D5EE"/>
                </a:highlight>
                <a:latin typeface="Helvetica" pitchFamily="2" charset="0"/>
                <a:ea typeface="Helvetica" pitchFamily="2" charset="0"/>
                <a:cs typeface="Helvetica" pitchFamily="2" charset="0"/>
              </a:rPr>
              <a:t>2024 Spring Semester E-Board</a:t>
            </a:r>
            <a:r>
              <a:rPr lang="en-US" altLang="en-US" sz="3200" dirty="0">
                <a:solidFill>
                  <a:prstClr val="black"/>
                </a:solidFill>
                <a:highlight>
                  <a:srgbClr val="C8D5EE"/>
                </a:highlight>
                <a:latin typeface="Helvetica" pitchFamily="2" charset="0"/>
                <a:ea typeface="Helvetica" pitchFamily="2" charset="0"/>
                <a:cs typeface="Helvetica" pitchFamily="2" charset="0"/>
              </a:rPr>
              <a:t>:</a:t>
            </a:r>
          </a:p>
        </p:txBody>
      </p:sp>
      <p:sp>
        <p:nvSpPr>
          <p:cNvPr id="53" name="TextBox 52">
            <a:extLst>
              <a:ext uri="{FF2B5EF4-FFF2-40B4-BE49-F238E27FC236}">
                <a16:creationId xmlns:a16="http://schemas.microsoft.com/office/drawing/2014/main" id="{F4F35B1E-B24C-570F-7F6A-13EF0F750335}"/>
              </a:ext>
            </a:extLst>
          </p:cNvPr>
          <p:cNvSpPr txBox="1"/>
          <p:nvPr/>
        </p:nvSpPr>
        <p:spPr>
          <a:xfrm>
            <a:off x="1054627" y="4025194"/>
            <a:ext cx="1959220" cy="369332"/>
          </a:xfrm>
          <a:prstGeom prst="rect">
            <a:avLst/>
          </a:prstGeom>
          <a:noFill/>
          <a:ln>
            <a:noFill/>
          </a:ln>
        </p:spPr>
        <p:txBody>
          <a:bodyPr>
            <a:spAutoFit/>
          </a:bodyPr>
          <a:lstStyle>
            <a:defPPr>
              <a:defRPr lang="en-US"/>
            </a:defPPr>
            <a:lvl1pPr>
              <a:defRPr sz="3000">
                <a:latin typeface="Helvetica" pitchFamily="2" charset="0"/>
                <a:ea typeface="Helvetica" pitchFamily="2" charset="0"/>
                <a:cs typeface="Helvetica" pitchFamily="2"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eaLnBrk="1" fontAlgn="auto" hangingPunct="1">
              <a:spcBef>
                <a:spcPts val="0"/>
              </a:spcBef>
              <a:spcAft>
                <a:spcPts val="0"/>
              </a:spcAft>
              <a:defRPr/>
            </a:pPr>
            <a:r>
              <a:rPr lang="en-US" sz="1800" b="1" dirty="0">
                <a:solidFill>
                  <a:srgbClr val="F1AC56"/>
                </a:solidFill>
                <a:highlight>
                  <a:srgbClr val="C8D5EE"/>
                </a:highlight>
              </a:rPr>
              <a:t>E-Board Roles</a:t>
            </a:r>
          </a:p>
        </p:txBody>
      </p:sp>
      <p:sp>
        <p:nvSpPr>
          <p:cNvPr id="55" name="TextBox 54">
            <a:extLst>
              <a:ext uri="{FF2B5EF4-FFF2-40B4-BE49-F238E27FC236}">
                <a16:creationId xmlns:a16="http://schemas.microsoft.com/office/drawing/2014/main" id="{00E85A09-0ED1-FCEA-D9AE-92CF727C66EE}"/>
              </a:ext>
            </a:extLst>
          </p:cNvPr>
          <p:cNvSpPr txBox="1"/>
          <p:nvPr/>
        </p:nvSpPr>
        <p:spPr>
          <a:xfrm>
            <a:off x="9204279" y="3946455"/>
            <a:ext cx="1959220" cy="369332"/>
          </a:xfrm>
          <a:prstGeom prst="rect">
            <a:avLst/>
          </a:prstGeom>
          <a:noFill/>
          <a:ln>
            <a:noFill/>
          </a:ln>
        </p:spPr>
        <p:txBody>
          <a:bodyPr>
            <a:spAutoFit/>
          </a:bodyPr>
          <a:lstStyle>
            <a:defPPr>
              <a:defRPr lang="en-US"/>
            </a:defPPr>
            <a:lvl1pPr>
              <a:defRPr sz="3000">
                <a:latin typeface="Helvetica" pitchFamily="2" charset="0"/>
                <a:ea typeface="Helvetica" pitchFamily="2" charset="0"/>
                <a:cs typeface="Helvetica" pitchFamily="2"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eaLnBrk="1" fontAlgn="auto" hangingPunct="1">
              <a:spcBef>
                <a:spcPts val="0"/>
              </a:spcBef>
              <a:spcAft>
                <a:spcPts val="0"/>
              </a:spcAft>
              <a:defRPr/>
            </a:pPr>
            <a:r>
              <a:rPr lang="en-US" sz="1800" b="1" dirty="0">
                <a:solidFill>
                  <a:srgbClr val="F1AC56"/>
                </a:solidFill>
                <a:highlight>
                  <a:srgbClr val="C8D5EE"/>
                </a:highlight>
              </a:rPr>
              <a:t>E-Board Roles</a:t>
            </a:r>
          </a:p>
        </p:txBody>
      </p:sp>
      <p:sp>
        <p:nvSpPr>
          <p:cNvPr id="56" name="TextBox 55">
            <a:extLst>
              <a:ext uri="{FF2B5EF4-FFF2-40B4-BE49-F238E27FC236}">
                <a16:creationId xmlns:a16="http://schemas.microsoft.com/office/drawing/2014/main" id="{0633BDD9-75CA-60FA-720A-B2669291217F}"/>
              </a:ext>
            </a:extLst>
          </p:cNvPr>
          <p:cNvSpPr txBox="1"/>
          <p:nvPr/>
        </p:nvSpPr>
        <p:spPr>
          <a:xfrm>
            <a:off x="1027220" y="6470905"/>
            <a:ext cx="3148441" cy="369332"/>
          </a:xfrm>
          <a:prstGeom prst="rect">
            <a:avLst/>
          </a:prstGeom>
          <a:noFill/>
          <a:ln>
            <a:noFill/>
          </a:ln>
        </p:spPr>
        <p:txBody>
          <a:bodyPr>
            <a:spAutoFit/>
          </a:bodyPr>
          <a:lstStyle>
            <a:defPPr>
              <a:defRPr lang="en-US"/>
            </a:defPPr>
            <a:lvl1pPr>
              <a:defRPr sz="3000">
                <a:latin typeface="Helvetica" pitchFamily="2" charset="0"/>
                <a:ea typeface="Helvetica" pitchFamily="2" charset="0"/>
                <a:cs typeface="Helvetica" pitchFamily="2"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eaLnBrk="1" fontAlgn="auto" hangingPunct="1">
              <a:spcBef>
                <a:spcPts val="0"/>
              </a:spcBef>
              <a:spcAft>
                <a:spcPts val="0"/>
              </a:spcAft>
              <a:defRPr/>
            </a:pPr>
            <a:r>
              <a:rPr lang="en-US" sz="1800" b="1" dirty="0">
                <a:solidFill>
                  <a:srgbClr val="F1AC56"/>
                </a:solidFill>
                <a:highlight>
                  <a:srgbClr val="C8D5EE"/>
                </a:highlight>
              </a:rPr>
              <a:t>E-Board Roles</a:t>
            </a:r>
          </a:p>
        </p:txBody>
      </p:sp>
      <p:sp>
        <p:nvSpPr>
          <p:cNvPr id="57" name="TextBox 56">
            <a:extLst>
              <a:ext uri="{FF2B5EF4-FFF2-40B4-BE49-F238E27FC236}">
                <a16:creationId xmlns:a16="http://schemas.microsoft.com/office/drawing/2014/main" id="{AE4A6005-95B2-CA7D-56E8-0870A2700108}"/>
              </a:ext>
            </a:extLst>
          </p:cNvPr>
          <p:cNvSpPr txBox="1"/>
          <p:nvPr/>
        </p:nvSpPr>
        <p:spPr>
          <a:xfrm>
            <a:off x="9261761" y="6447916"/>
            <a:ext cx="1959220" cy="369332"/>
          </a:xfrm>
          <a:prstGeom prst="rect">
            <a:avLst/>
          </a:prstGeom>
          <a:noFill/>
          <a:ln>
            <a:noFill/>
          </a:ln>
        </p:spPr>
        <p:txBody>
          <a:bodyPr>
            <a:spAutoFit/>
          </a:bodyPr>
          <a:lstStyle>
            <a:defPPr>
              <a:defRPr lang="en-US"/>
            </a:defPPr>
            <a:lvl1pPr>
              <a:defRPr sz="3000">
                <a:latin typeface="Helvetica" pitchFamily="2" charset="0"/>
                <a:ea typeface="Helvetica" pitchFamily="2" charset="0"/>
                <a:cs typeface="Helvetica" pitchFamily="2"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eaLnBrk="1" fontAlgn="auto" hangingPunct="1">
              <a:spcBef>
                <a:spcPts val="0"/>
              </a:spcBef>
              <a:spcAft>
                <a:spcPts val="0"/>
              </a:spcAft>
              <a:defRPr/>
            </a:pPr>
            <a:r>
              <a:rPr lang="en-US" sz="1800" b="1" dirty="0">
                <a:solidFill>
                  <a:srgbClr val="F1AC56"/>
                </a:solidFill>
                <a:highlight>
                  <a:srgbClr val="C8D5EE"/>
                </a:highlight>
              </a:rPr>
              <a:t>E-Board Roles</a:t>
            </a:r>
          </a:p>
        </p:txBody>
      </p:sp>
      <p:grpSp>
        <p:nvGrpSpPr>
          <p:cNvPr id="43026" name="Group 19">
            <a:extLst>
              <a:ext uri="{FF2B5EF4-FFF2-40B4-BE49-F238E27FC236}">
                <a16:creationId xmlns:a16="http://schemas.microsoft.com/office/drawing/2014/main" id="{5EBABABB-2C78-8619-1FA9-089D9DB2B818}"/>
              </a:ext>
            </a:extLst>
          </p:cNvPr>
          <p:cNvGrpSpPr>
            <a:grpSpLocks/>
          </p:cNvGrpSpPr>
          <p:nvPr/>
        </p:nvGrpSpPr>
        <p:grpSpPr bwMode="auto">
          <a:xfrm>
            <a:off x="1898650" y="1860550"/>
            <a:ext cx="1741488" cy="2135188"/>
            <a:chOff x="1898247" y="1860661"/>
            <a:chExt cx="1742453" cy="2134404"/>
          </a:xfrm>
        </p:grpSpPr>
        <p:sp>
          <p:nvSpPr>
            <p:cNvPr id="8" name="Rectangle 7">
              <a:extLst>
                <a:ext uri="{FF2B5EF4-FFF2-40B4-BE49-F238E27FC236}">
                  <a16:creationId xmlns:a16="http://schemas.microsoft.com/office/drawing/2014/main" id="{92D1616A-21F7-2746-976A-00393FA08C3C}"/>
                </a:ext>
              </a:extLst>
            </p:cNvPr>
            <p:cNvSpPr/>
            <p:nvPr/>
          </p:nvSpPr>
          <p:spPr>
            <a:xfrm>
              <a:off x="2101560" y="2185980"/>
              <a:ext cx="1539140" cy="1809085"/>
            </a:xfrm>
            <a:prstGeom prst="rect">
              <a:avLst/>
            </a:prstGeom>
            <a:solidFill>
              <a:srgbClr val="F3F1EC"/>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63" name="TextBox 45">
              <a:extLst>
                <a:ext uri="{FF2B5EF4-FFF2-40B4-BE49-F238E27FC236}">
                  <a16:creationId xmlns:a16="http://schemas.microsoft.com/office/drawing/2014/main" id="{FB134012-8410-B168-52E2-D05A992730DD}"/>
                </a:ext>
              </a:extLst>
            </p:cNvPr>
            <p:cNvSpPr txBox="1">
              <a:spLocks noChangeArrowheads="1"/>
            </p:cNvSpPr>
            <p:nvPr/>
          </p:nvSpPr>
          <p:spPr bwMode="auto">
            <a:xfrm>
              <a:off x="2222199" y="3600362"/>
              <a:ext cx="1355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000000"/>
                  </a:solidFill>
                  <a:latin typeface="Helvetica" pitchFamily="2" charset="0"/>
                  <a:ea typeface="Helvetica" pitchFamily="2" charset="0"/>
                  <a:cs typeface="Helvetica" pitchFamily="2" charset="0"/>
                </a:rPr>
                <a:t>Insert Name</a:t>
              </a:r>
            </a:p>
          </p:txBody>
        </p:sp>
        <p:pic>
          <p:nvPicPr>
            <p:cNvPr id="43064" name="Picture 4" descr="Yellow Ribbon PNGs for Free Download">
              <a:extLst>
                <a:ext uri="{FF2B5EF4-FFF2-40B4-BE49-F238E27FC236}">
                  <a16:creationId xmlns:a16="http://schemas.microsoft.com/office/drawing/2014/main" id="{5598C9E0-16B3-6BDD-CE1D-EEF8E707FE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2093">
              <a:off x="1898247" y="1860661"/>
              <a:ext cx="584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C1B4D53F-45C5-DB56-6DFD-86352F3C604E}"/>
                </a:ext>
              </a:extLst>
            </p:cNvPr>
            <p:cNvSpPr/>
            <p:nvPr/>
          </p:nvSpPr>
          <p:spPr>
            <a:xfrm>
              <a:off x="2200039" y="2368474"/>
              <a:ext cx="1337416" cy="1237795"/>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43027" name="Group 20">
            <a:extLst>
              <a:ext uri="{FF2B5EF4-FFF2-40B4-BE49-F238E27FC236}">
                <a16:creationId xmlns:a16="http://schemas.microsoft.com/office/drawing/2014/main" id="{752AB4D0-FD6C-36EC-F4EB-401463601052}"/>
              </a:ext>
            </a:extLst>
          </p:cNvPr>
          <p:cNvGrpSpPr>
            <a:grpSpLocks/>
          </p:cNvGrpSpPr>
          <p:nvPr/>
        </p:nvGrpSpPr>
        <p:grpSpPr bwMode="auto">
          <a:xfrm>
            <a:off x="87313" y="1878013"/>
            <a:ext cx="1743075" cy="2135187"/>
            <a:chOff x="1898247" y="1860661"/>
            <a:chExt cx="1742453" cy="2134404"/>
          </a:xfrm>
        </p:grpSpPr>
        <p:sp>
          <p:nvSpPr>
            <p:cNvPr id="23" name="Rectangle 22">
              <a:extLst>
                <a:ext uri="{FF2B5EF4-FFF2-40B4-BE49-F238E27FC236}">
                  <a16:creationId xmlns:a16="http://schemas.microsoft.com/office/drawing/2014/main" id="{290A23FB-4702-3B77-516F-DDBB25035759}"/>
                </a:ext>
              </a:extLst>
            </p:cNvPr>
            <p:cNvSpPr/>
            <p:nvPr/>
          </p:nvSpPr>
          <p:spPr>
            <a:xfrm>
              <a:off x="2101374" y="2185979"/>
              <a:ext cx="1539326" cy="1809086"/>
            </a:xfrm>
            <a:prstGeom prst="rect">
              <a:avLst/>
            </a:prstGeom>
            <a:solidFill>
              <a:srgbClr val="F3F1EC"/>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59" name="TextBox 23">
              <a:extLst>
                <a:ext uri="{FF2B5EF4-FFF2-40B4-BE49-F238E27FC236}">
                  <a16:creationId xmlns:a16="http://schemas.microsoft.com/office/drawing/2014/main" id="{7855203B-4AA3-CEC4-3097-8553986F7097}"/>
                </a:ext>
              </a:extLst>
            </p:cNvPr>
            <p:cNvSpPr txBox="1">
              <a:spLocks noChangeArrowheads="1"/>
            </p:cNvSpPr>
            <p:nvPr/>
          </p:nvSpPr>
          <p:spPr bwMode="auto">
            <a:xfrm>
              <a:off x="2222199" y="3600362"/>
              <a:ext cx="1355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000000"/>
                  </a:solidFill>
                  <a:latin typeface="Helvetica" pitchFamily="2" charset="0"/>
                  <a:ea typeface="Helvetica" pitchFamily="2" charset="0"/>
                  <a:cs typeface="Helvetica" pitchFamily="2" charset="0"/>
                </a:rPr>
                <a:t>Insert Name</a:t>
              </a:r>
            </a:p>
          </p:txBody>
        </p:sp>
        <p:pic>
          <p:nvPicPr>
            <p:cNvPr id="43060" name="Picture 4" descr="Yellow Ribbon PNGs for Free Download">
              <a:extLst>
                <a:ext uri="{FF2B5EF4-FFF2-40B4-BE49-F238E27FC236}">
                  <a16:creationId xmlns:a16="http://schemas.microsoft.com/office/drawing/2014/main" id="{ACC3C9E7-EEB1-711F-F35E-A3477E03A7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2093">
              <a:off x="1898247" y="1860661"/>
              <a:ext cx="584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14393504-A3DF-3A24-7540-778F3C0820D8}"/>
                </a:ext>
              </a:extLst>
            </p:cNvPr>
            <p:cNvSpPr/>
            <p:nvPr/>
          </p:nvSpPr>
          <p:spPr>
            <a:xfrm>
              <a:off x="2199764" y="2368475"/>
              <a:ext cx="1337784" cy="1237796"/>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43028" name="Group 26">
            <a:extLst>
              <a:ext uri="{FF2B5EF4-FFF2-40B4-BE49-F238E27FC236}">
                <a16:creationId xmlns:a16="http://schemas.microsoft.com/office/drawing/2014/main" id="{6124FFBE-D26E-661E-1939-8777AD568F3E}"/>
              </a:ext>
            </a:extLst>
          </p:cNvPr>
          <p:cNvGrpSpPr>
            <a:grpSpLocks/>
          </p:cNvGrpSpPr>
          <p:nvPr/>
        </p:nvGrpSpPr>
        <p:grpSpPr bwMode="auto">
          <a:xfrm>
            <a:off x="1928813" y="4360863"/>
            <a:ext cx="1741487" cy="2133600"/>
            <a:chOff x="1898247" y="1860661"/>
            <a:chExt cx="1742453" cy="2134404"/>
          </a:xfrm>
        </p:grpSpPr>
        <p:sp>
          <p:nvSpPr>
            <p:cNvPr id="28" name="Rectangle 27">
              <a:extLst>
                <a:ext uri="{FF2B5EF4-FFF2-40B4-BE49-F238E27FC236}">
                  <a16:creationId xmlns:a16="http://schemas.microsoft.com/office/drawing/2014/main" id="{02FCCFE1-6F5E-DE08-23D8-322AA9C44123}"/>
                </a:ext>
              </a:extLst>
            </p:cNvPr>
            <p:cNvSpPr/>
            <p:nvPr/>
          </p:nvSpPr>
          <p:spPr>
            <a:xfrm>
              <a:off x="2101560" y="2186221"/>
              <a:ext cx="1539140" cy="1808844"/>
            </a:xfrm>
            <a:prstGeom prst="rect">
              <a:avLst/>
            </a:prstGeom>
            <a:solidFill>
              <a:srgbClr val="F3F1EC"/>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55" name="TextBox 28">
              <a:extLst>
                <a:ext uri="{FF2B5EF4-FFF2-40B4-BE49-F238E27FC236}">
                  <a16:creationId xmlns:a16="http://schemas.microsoft.com/office/drawing/2014/main" id="{FD66B145-679B-1D46-5147-ADAA67C02560}"/>
                </a:ext>
              </a:extLst>
            </p:cNvPr>
            <p:cNvSpPr txBox="1">
              <a:spLocks noChangeArrowheads="1"/>
            </p:cNvSpPr>
            <p:nvPr/>
          </p:nvSpPr>
          <p:spPr bwMode="auto">
            <a:xfrm>
              <a:off x="2222199" y="3600362"/>
              <a:ext cx="1355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000000"/>
                  </a:solidFill>
                  <a:latin typeface="Helvetica" pitchFamily="2" charset="0"/>
                  <a:ea typeface="Helvetica" pitchFamily="2" charset="0"/>
                  <a:cs typeface="Helvetica" pitchFamily="2" charset="0"/>
                </a:rPr>
                <a:t>Insert Name</a:t>
              </a:r>
            </a:p>
          </p:txBody>
        </p:sp>
        <p:pic>
          <p:nvPicPr>
            <p:cNvPr id="43056" name="Picture 4" descr="Yellow Ribbon PNGs for Free Download">
              <a:extLst>
                <a:ext uri="{FF2B5EF4-FFF2-40B4-BE49-F238E27FC236}">
                  <a16:creationId xmlns:a16="http://schemas.microsoft.com/office/drawing/2014/main" id="{F88D804F-CA54-EA23-1BC2-0E8AA6F31D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2093">
              <a:off x="1898247" y="1860661"/>
              <a:ext cx="584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D56C5990-2525-2C98-BD33-881F906433E5}"/>
                </a:ext>
              </a:extLst>
            </p:cNvPr>
            <p:cNvSpPr/>
            <p:nvPr/>
          </p:nvSpPr>
          <p:spPr>
            <a:xfrm>
              <a:off x="2200039" y="2368852"/>
              <a:ext cx="1337416" cy="1237128"/>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43029" name="Group 34">
            <a:extLst>
              <a:ext uri="{FF2B5EF4-FFF2-40B4-BE49-F238E27FC236}">
                <a16:creationId xmlns:a16="http://schemas.microsoft.com/office/drawing/2014/main" id="{BF4670D3-E170-99AD-3D68-554DCC30D842}"/>
              </a:ext>
            </a:extLst>
          </p:cNvPr>
          <p:cNvGrpSpPr>
            <a:grpSpLocks/>
          </p:cNvGrpSpPr>
          <p:nvPr/>
        </p:nvGrpSpPr>
        <p:grpSpPr bwMode="auto">
          <a:xfrm>
            <a:off x="82550" y="4360863"/>
            <a:ext cx="1743075" cy="2133600"/>
            <a:chOff x="1898247" y="1860661"/>
            <a:chExt cx="1742453" cy="2134404"/>
          </a:xfrm>
        </p:grpSpPr>
        <p:sp>
          <p:nvSpPr>
            <p:cNvPr id="37" name="Rectangle 36">
              <a:extLst>
                <a:ext uri="{FF2B5EF4-FFF2-40B4-BE49-F238E27FC236}">
                  <a16:creationId xmlns:a16="http://schemas.microsoft.com/office/drawing/2014/main" id="{E231A1DA-752A-8C59-9AA1-2DB8A1E49248}"/>
                </a:ext>
              </a:extLst>
            </p:cNvPr>
            <p:cNvSpPr/>
            <p:nvPr/>
          </p:nvSpPr>
          <p:spPr>
            <a:xfrm>
              <a:off x="2101374" y="2186221"/>
              <a:ext cx="1539326" cy="1808844"/>
            </a:xfrm>
            <a:prstGeom prst="rect">
              <a:avLst/>
            </a:prstGeom>
            <a:solidFill>
              <a:srgbClr val="F3F1EC"/>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51" name="TextBox 38">
              <a:extLst>
                <a:ext uri="{FF2B5EF4-FFF2-40B4-BE49-F238E27FC236}">
                  <a16:creationId xmlns:a16="http://schemas.microsoft.com/office/drawing/2014/main" id="{1A39F556-0DB1-D50D-8931-BF156689283F}"/>
                </a:ext>
              </a:extLst>
            </p:cNvPr>
            <p:cNvSpPr txBox="1">
              <a:spLocks noChangeArrowheads="1"/>
            </p:cNvSpPr>
            <p:nvPr/>
          </p:nvSpPr>
          <p:spPr bwMode="auto">
            <a:xfrm>
              <a:off x="2222199" y="3600362"/>
              <a:ext cx="1355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000000"/>
                  </a:solidFill>
                  <a:latin typeface="Helvetica" pitchFamily="2" charset="0"/>
                  <a:ea typeface="Helvetica" pitchFamily="2" charset="0"/>
                  <a:cs typeface="Helvetica" pitchFamily="2" charset="0"/>
                </a:rPr>
                <a:t>Insert Name</a:t>
              </a:r>
            </a:p>
          </p:txBody>
        </p:sp>
        <p:pic>
          <p:nvPicPr>
            <p:cNvPr id="43052" name="Picture 4" descr="Yellow Ribbon PNGs for Free Download">
              <a:extLst>
                <a:ext uri="{FF2B5EF4-FFF2-40B4-BE49-F238E27FC236}">
                  <a16:creationId xmlns:a16="http://schemas.microsoft.com/office/drawing/2014/main" id="{5BFB3955-E2E8-C496-5FCB-863044A072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2093">
              <a:off x="1898247" y="1860661"/>
              <a:ext cx="584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a:extLst>
                <a:ext uri="{FF2B5EF4-FFF2-40B4-BE49-F238E27FC236}">
                  <a16:creationId xmlns:a16="http://schemas.microsoft.com/office/drawing/2014/main" id="{0823AB30-2738-B04C-FC50-5912DF76AC6F}"/>
                </a:ext>
              </a:extLst>
            </p:cNvPr>
            <p:cNvSpPr/>
            <p:nvPr/>
          </p:nvSpPr>
          <p:spPr>
            <a:xfrm>
              <a:off x="2199764" y="2368852"/>
              <a:ext cx="1337785" cy="1237128"/>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43030" name="Group 12290">
            <a:extLst>
              <a:ext uri="{FF2B5EF4-FFF2-40B4-BE49-F238E27FC236}">
                <a16:creationId xmlns:a16="http://schemas.microsoft.com/office/drawing/2014/main" id="{F4340C40-8B6F-7B2D-A1E9-F8D35B5807D9}"/>
              </a:ext>
            </a:extLst>
          </p:cNvPr>
          <p:cNvGrpSpPr>
            <a:grpSpLocks/>
          </p:cNvGrpSpPr>
          <p:nvPr/>
        </p:nvGrpSpPr>
        <p:grpSpPr bwMode="auto">
          <a:xfrm>
            <a:off x="8120063" y="1831975"/>
            <a:ext cx="1743075" cy="2135188"/>
            <a:chOff x="1898247" y="1860661"/>
            <a:chExt cx="1742453" cy="2134404"/>
          </a:xfrm>
        </p:grpSpPr>
        <p:sp>
          <p:nvSpPr>
            <p:cNvPr id="12293" name="Rectangle 12292">
              <a:extLst>
                <a:ext uri="{FF2B5EF4-FFF2-40B4-BE49-F238E27FC236}">
                  <a16:creationId xmlns:a16="http://schemas.microsoft.com/office/drawing/2014/main" id="{FDC80E3C-D304-DD55-06A8-42CF665D58A8}"/>
                </a:ext>
              </a:extLst>
            </p:cNvPr>
            <p:cNvSpPr/>
            <p:nvPr/>
          </p:nvSpPr>
          <p:spPr>
            <a:xfrm>
              <a:off x="2101374" y="2185980"/>
              <a:ext cx="1539326" cy="1809085"/>
            </a:xfrm>
            <a:prstGeom prst="rect">
              <a:avLst/>
            </a:prstGeom>
            <a:solidFill>
              <a:srgbClr val="F3F1EC"/>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47" name="TextBox 12293">
              <a:extLst>
                <a:ext uri="{FF2B5EF4-FFF2-40B4-BE49-F238E27FC236}">
                  <a16:creationId xmlns:a16="http://schemas.microsoft.com/office/drawing/2014/main" id="{DFF32C04-F040-A456-E85D-F0CF431B1428}"/>
                </a:ext>
              </a:extLst>
            </p:cNvPr>
            <p:cNvSpPr txBox="1">
              <a:spLocks noChangeArrowheads="1"/>
            </p:cNvSpPr>
            <p:nvPr/>
          </p:nvSpPr>
          <p:spPr bwMode="auto">
            <a:xfrm>
              <a:off x="2222199" y="3600362"/>
              <a:ext cx="1355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000000"/>
                  </a:solidFill>
                  <a:latin typeface="Helvetica" pitchFamily="2" charset="0"/>
                  <a:ea typeface="Helvetica" pitchFamily="2" charset="0"/>
                  <a:cs typeface="Helvetica" pitchFamily="2" charset="0"/>
                </a:rPr>
                <a:t>Insert Name</a:t>
              </a:r>
            </a:p>
          </p:txBody>
        </p:sp>
        <p:pic>
          <p:nvPicPr>
            <p:cNvPr id="43048" name="Picture 4" descr="Yellow Ribbon PNGs for Free Download">
              <a:extLst>
                <a:ext uri="{FF2B5EF4-FFF2-40B4-BE49-F238E27FC236}">
                  <a16:creationId xmlns:a16="http://schemas.microsoft.com/office/drawing/2014/main" id="{7BF7011A-7514-A851-4704-149B304D40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2093">
              <a:off x="1898247" y="1860661"/>
              <a:ext cx="584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2295">
              <a:extLst>
                <a:ext uri="{FF2B5EF4-FFF2-40B4-BE49-F238E27FC236}">
                  <a16:creationId xmlns:a16="http://schemas.microsoft.com/office/drawing/2014/main" id="{85FFED44-C9F0-10C3-E40C-46D82FCB07DA}"/>
                </a:ext>
              </a:extLst>
            </p:cNvPr>
            <p:cNvSpPr/>
            <p:nvPr/>
          </p:nvSpPr>
          <p:spPr>
            <a:xfrm>
              <a:off x="2199764" y="2368474"/>
              <a:ext cx="1337784" cy="1237795"/>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43031" name="Group 12296">
            <a:extLst>
              <a:ext uri="{FF2B5EF4-FFF2-40B4-BE49-F238E27FC236}">
                <a16:creationId xmlns:a16="http://schemas.microsoft.com/office/drawing/2014/main" id="{5C0C610A-1F0A-4B7E-08B5-E28353C162EA}"/>
              </a:ext>
            </a:extLst>
          </p:cNvPr>
          <p:cNvGrpSpPr>
            <a:grpSpLocks/>
          </p:cNvGrpSpPr>
          <p:nvPr/>
        </p:nvGrpSpPr>
        <p:grpSpPr bwMode="auto">
          <a:xfrm>
            <a:off x="9882188" y="1787525"/>
            <a:ext cx="1743075" cy="2135188"/>
            <a:chOff x="1898247" y="1860661"/>
            <a:chExt cx="1742453" cy="2134404"/>
          </a:xfrm>
        </p:grpSpPr>
        <p:sp>
          <p:nvSpPr>
            <p:cNvPr id="12298" name="Rectangle 12297">
              <a:extLst>
                <a:ext uri="{FF2B5EF4-FFF2-40B4-BE49-F238E27FC236}">
                  <a16:creationId xmlns:a16="http://schemas.microsoft.com/office/drawing/2014/main" id="{88C2FACB-E72D-E80E-D21B-37C6AA023A82}"/>
                </a:ext>
              </a:extLst>
            </p:cNvPr>
            <p:cNvSpPr/>
            <p:nvPr/>
          </p:nvSpPr>
          <p:spPr>
            <a:xfrm>
              <a:off x="2101374" y="2185980"/>
              <a:ext cx="1539326" cy="1809085"/>
            </a:xfrm>
            <a:prstGeom prst="rect">
              <a:avLst/>
            </a:prstGeom>
            <a:solidFill>
              <a:srgbClr val="F3F1EC"/>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43" name="TextBox 12298">
              <a:extLst>
                <a:ext uri="{FF2B5EF4-FFF2-40B4-BE49-F238E27FC236}">
                  <a16:creationId xmlns:a16="http://schemas.microsoft.com/office/drawing/2014/main" id="{1EC25EEA-41F7-4F91-7337-0120717E9EEB}"/>
                </a:ext>
              </a:extLst>
            </p:cNvPr>
            <p:cNvSpPr txBox="1">
              <a:spLocks noChangeArrowheads="1"/>
            </p:cNvSpPr>
            <p:nvPr/>
          </p:nvSpPr>
          <p:spPr bwMode="auto">
            <a:xfrm>
              <a:off x="2222199" y="3600362"/>
              <a:ext cx="1355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000000"/>
                  </a:solidFill>
                  <a:latin typeface="Helvetica" pitchFamily="2" charset="0"/>
                  <a:ea typeface="Helvetica" pitchFamily="2" charset="0"/>
                  <a:cs typeface="Helvetica" pitchFamily="2" charset="0"/>
                </a:rPr>
                <a:t>Insert Name</a:t>
              </a:r>
            </a:p>
          </p:txBody>
        </p:sp>
        <p:pic>
          <p:nvPicPr>
            <p:cNvPr id="43044" name="Picture 4" descr="Yellow Ribbon PNGs for Free Download">
              <a:extLst>
                <a:ext uri="{FF2B5EF4-FFF2-40B4-BE49-F238E27FC236}">
                  <a16:creationId xmlns:a16="http://schemas.microsoft.com/office/drawing/2014/main" id="{4840B69A-4D90-6B0A-20FD-F2F79BBDB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2093">
              <a:off x="1898247" y="1860661"/>
              <a:ext cx="584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12300">
              <a:extLst>
                <a:ext uri="{FF2B5EF4-FFF2-40B4-BE49-F238E27FC236}">
                  <a16:creationId xmlns:a16="http://schemas.microsoft.com/office/drawing/2014/main" id="{F0D34F9F-C564-08DE-627B-48F043ACFD57}"/>
                </a:ext>
              </a:extLst>
            </p:cNvPr>
            <p:cNvSpPr/>
            <p:nvPr/>
          </p:nvSpPr>
          <p:spPr>
            <a:xfrm>
              <a:off x="2199764" y="2368474"/>
              <a:ext cx="1337784" cy="1237795"/>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43032" name="Group 12301">
            <a:extLst>
              <a:ext uri="{FF2B5EF4-FFF2-40B4-BE49-F238E27FC236}">
                <a16:creationId xmlns:a16="http://schemas.microsoft.com/office/drawing/2014/main" id="{D0F229E8-5A4A-4816-4AA8-F41D5C3762E1}"/>
              </a:ext>
            </a:extLst>
          </p:cNvPr>
          <p:cNvGrpSpPr>
            <a:grpSpLocks/>
          </p:cNvGrpSpPr>
          <p:nvPr/>
        </p:nvGrpSpPr>
        <p:grpSpPr bwMode="auto">
          <a:xfrm>
            <a:off x="8134350" y="4256088"/>
            <a:ext cx="1741488" cy="2133600"/>
            <a:chOff x="1898247" y="1860661"/>
            <a:chExt cx="1742453" cy="2134404"/>
          </a:xfrm>
        </p:grpSpPr>
        <p:sp>
          <p:nvSpPr>
            <p:cNvPr id="12303" name="Rectangle 12302">
              <a:extLst>
                <a:ext uri="{FF2B5EF4-FFF2-40B4-BE49-F238E27FC236}">
                  <a16:creationId xmlns:a16="http://schemas.microsoft.com/office/drawing/2014/main" id="{967B94FE-BCA5-3E73-D461-A98B8B7E04C6}"/>
                </a:ext>
              </a:extLst>
            </p:cNvPr>
            <p:cNvSpPr/>
            <p:nvPr/>
          </p:nvSpPr>
          <p:spPr>
            <a:xfrm>
              <a:off x="2101560" y="2186221"/>
              <a:ext cx="1539140" cy="1808844"/>
            </a:xfrm>
            <a:prstGeom prst="rect">
              <a:avLst/>
            </a:prstGeom>
            <a:solidFill>
              <a:srgbClr val="F3F1EC"/>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39" name="TextBox 12303">
              <a:extLst>
                <a:ext uri="{FF2B5EF4-FFF2-40B4-BE49-F238E27FC236}">
                  <a16:creationId xmlns:a16="http://schemas.microsoft.com/office/drawing/2014/main" id="{2E9CD20F-E318-A097-8EA2-7DAA429F9498}"/>
                </a:ext>
              </a:extLst>
            </p:cNvPr>
            <p:cNvSpPr txBox="1">
              <a:spLocks noChangeArrowheads="1"/>
            </p:cNvSpPr>
            <p:nvPr/>
          </p:nvSpPr>
          <p:spPr bwMode="auto">
            <a:xfrm>
              <a:off x="2222199" y="3600362"/>
              <a:ext cx="1355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000000"/>
                  </a:solidFill>
                  <a:latin typeface="Helvetica" pitchFamily="2" charset="0"/>
                  <a:ea typeface="Helvetica" pitchFamily="2" charset="0"/>
                  <a:cs typeface="Helvetica" pitchFamily="2" charset="0"/>
                </a:rPr>
                <a:t>Insert Name</a:t>
              </a:r>
            </a:p>
          </p:txBody>
        </p:sp>
        <p:pic>
          <p:nvPicPr>
            <p:cNvPr id="43040" name="Picture 4" descr="Yellow Ribbon PNGs for Free Download">
              <a:extLst>
                <a:ext uri="{FF2B5EF4-FFF2-40B4-BE49-F238E27FC236}">
                  <a16:creationId xmlns:a16="http://schemas.microsoft.com/office/drawing/2014/main" id="{683721FE-007D-31A7-E965-4F4C212498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2093">
              <a:off x="1898247" y="1860661"/>
              <a:ext cx="584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Rectangle 12305">
              <a:extLst>
                <a:ext uri="{FF2B5EF4-FFF2-40B4-BE49-F238E27FC236}">
                  <a16:creationId xmlns:a16="http://schemas.microsoft.com/office/drawing/2014/main" id="{7BAA19EA-7134-A703-3F7B-E840B29C709B}"/>
                </a:ext>
              </a:extLst>
            </p:cNvPr>
            <p:cNvSpPr/>
            <p:nvPr/>
          </p:nvSpPr>
          <p:spPr>
            <a:xfrm>
              <a:off x="2200039" y="2368852"/>
              <a:ext cx="1337416" cy="1237128"/>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43033" name="Group 12306">
            <a:extLst>
              <a:ext uri="{FF2B5EF4-FFF2-40B4-BE49-F238E27FC236}">
                <a16:creationId xmlns:a16="http://schemas.microsoft.com/office/drawing/2014/main" id="{8495721A-8711-EC0A-199A-8A234F6D7068}"/>
              </a:ext>
            </a:extLst>
          </p:cNvPr>
          <p:cNvGrpSpPr>
            <a:grpSpLocks/>
          </p:cNvGrpSpPr>
          <p:nvPr/>
        </p:nvGrpSpPr>
        <p:grpSpPr bwMode="auto">
          <a:xfrm>
            <a:off x="9939338" y="4210050"/>
            <a:ext cx="1743075" cy="2135188"/>
            <a:chOff x="1898247" y="1860661"/>
            <a:chExt cx="1742453" cy="2134404"/>
          </a:xfrm>
        </p:grpSpPr>
        <p:sp>
          <p:nvSpPr>
            <p:cNvPr id="12308" name="Rectangle 12307">
              <a:extLst>
                <a:ext uri="{FF2B5EF4-FFF2-40B4-BE49-F238E27FC236}">
                  <a16:creationId xmlns:a16="http://schemas.microsoft.com/office/drawing/2014/main" id="{C9D94137-CEEC-5B62-040D-BCA209C56E68}"/>
                </a:ext>
              </a:extLst>
            </p:cNvPr>
            <p:cNvSpPr/>
            <p:nvPr/>
          </p:nvSpPr>
          <p:spPr>
            <a:xfrm>
              <a:off x="2101374" y="2185980"/>
              <a:ext cx="1539326" cy="1809085"/>
            </a:xfrm>
            <a:prstGeom prst="rect">
              <a:avLst/>
            </a:prstGeom>
            <a:solidFill>
              <a:srgbClr val="F3F1EC"/>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35" name="TextBox 12308">
              <a:extLst>
                <a:ext uri="{FF2B5EF4-FFF2-40B4-BE49-F238E27FC236}">
                  <a16:creationId xmlns:a16="http://schemas.microsoft.com/office/drawing/2014/main" id="{E3452991-475E-CB61-024B-38FEDBB0C83F}"/>
                </a:ext>
              </a:extLst>
            </p:cNvPr>
            <p:cNvSpPr txBox="1">
              <a:spLocks noChangeArrowheads="1"/>
            </p:cNvSpPr>
            <p:nvPr/>
          </p:nvSpPr>
          <p:spPr bwMode="auto">
            <a:xfrm>
              <a:off x="2222199" y="3600362"/>
              <a:ext cx="1355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000000"/>
                  </a:solidFill>
                  <a:latin typeface="Helvetica" pitchFamily="2" charset="0"/>
                  <a:ea typeface="Helvetica" pitchFamily="2" charset="0"/>
                  <a:cs typeface="Helvetica" pitchFamily="2" charset="0"/>
                </a:rPr>
                <a:t>Insert Name</a:t>
              </a:r>
            </a:p>
          </p:txBody>
        </p:sp>
        <p:pic>
          <p:nvPicPr>
            <p:cNvPr id="43036" name="Picture 4" descr="Yellow Ribbon PNGs for Free Download">
              <a:extLst>
                <a:ext uri="{FF2B5EF4-FFF2-40B4-BE49-F238E27FC236}">
                  <a16:creationId xmlns:a16="http://schemas.microsoft.com/office/drawing/2014/main" id="{3AE7DB90-0698-3DB9-62A6-B90ECE933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2093">
              <a:off x="1898247" y="1860661"/>
              <a:ext cx="584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2310">
              <a:extLst>
                <a:ext uri="{FF2B5EF4-FFF2-40B4-BE49-F238E27FC236}">
                  <a16:creationId xmlns:a16="http://schemas.microsoft.com/office/drawing/2014/main" id="{CCAE06B7-5E51-6900-C556-84583DA1D019}"/>
                </a:ext>
              </a:extLst>
            </p:cNvPr>
            <p:cNvSpPr/>
            <p:nvPr/>
          </p:nvSpPr>
          <p:spPr>
            <a:xfrm>
              <a:off x="2199764" y="2368474"/>
              <a:ext cx="1337784" cy="1237795"/>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quot;&quot;">
            <a:extLst>
              <a:ext uri="{FF2B5EF4-FFF2-40B4-BE49-F238E27FC236}">
                <a16:creationId xmlns:a16="http://schemas.microsoft.com/office/drawing/2014/main" id="{89154733-D3F6-8903-5D80-1A25218B8920}"/>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Shape 11" descr="&quot;&quot;">
            <a:extLst>
              <a:ext uri="{FF2B5EF4-FFF2-40B4-BE49-F238E27FC236}">
                <a16:creationId xmlns:a16="http://schemas.microsoft.com/office/drawing/2014/main" id="{F35ED8E0-B831-DA15-6558-92FCB2FD2131}"/>
              </a:ext>
            </a:extLst>
          </p:cNvPr>
          <p:cNvSpPr>
            <a:spLocks noGrp="1" noRot="1" noChangeAspect="1" noMove="1" noResize="1" noEditPoints="1" noAdjustHandles="1" noChangeArrowheads="1" noChangeShapeType="1" noTextEdit="1"/>
          </p:cNvSpPr>
          <p:nvPr/>
        </p:nvSpPr>
        <p:spPr>
          <a:xfrm>
            <a:off x="0" y="0"/>
            <a:ext cx="11766550" cy="2062163"/>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060" name="TextBox 4">
            <a:extLst>
              <a:ext uri="{FF2B5EF4-FFF2-40B4-BE49-F238E27FC236}">
                <a16:creationId xmlns:a16="http://schemas.microsoft.com/office/drawing/2014/main" id="{3A536548-5BF8-6F08-3CD9-FF3BFBE6437B}"/>
              </a:ext>
            </a:extLst>
          </p:cNvPr>
          <p:cNvSpPr txBox="1">
            <a:spLocks noChangeArrowheads="1"/>
          </p:cNvSpPr>
          <p:nvPr/>
        </p:nvSpPr>
        <p:spPr bwMode="auto">
          <a:xfrm>
            <a:off x="423863" y="2062163"/>
            <a:ext cx="9915525"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spcAft>
                <a:spcPts val="600"/>
              </a:spcAft>
              <a:buFont typeface="Wingdings" pitchFamily="2" charset="2"/>
              <a:buChar char="Ø"/>
            </a:pPr>
            <a:r>
              <a:rPr lang="en-US" altLang="en-US" sz="3200" b="1">
                <a:latin typeface="Helvetica" pitchFamily="2" charset="0"/>
                <a:ea typeface="Calibri" panose="020F0502020204030204" pitchFamily="34" charset="0"/>
                <a:cs typeface="Helvetica" pitchFamily="2" charset="0"/>
              </a:rPr>
              <a:t>Objective: </a:t>
            </a:r>
            <a:r>
              <a:rPr lang="en-US" altLang="en-US" sz="3200">
                <a:latin typeface="Helvetica" pitchFamily="2" charset="0"/>
                <a:ea typeface="Calibri" panose="020F0502020204030204" pitchFamily="34" charset="0"/>
                <a:cs typeface="Helvetica" pitchFamily="2" charset="0"/>
              </a:rPr>
              <a:t>To get teams to work together, learn each others' names, and answer fun questions</a:t>
            </a:r>
          </a:p>
          <a:p>
            <a:pPr eaLnBrk="1" hangingPunct="1">
              <a:lnSpc>
                <a:spcPct val="150000"/>
              </a:lnSpc>
              <a:spcBef>
                <a:spcPct val="0"/>
              </a:spcBef>
              <a:spcAft>
                <a:spcPts val="600"/>
              </a:spcAft>
              <a:buFont typeface="Wingdings" pitchFamily="2" charset="2"/>
              <a:buChar char="Ø"/>
            </a:pPr>
            <a:r>
              <a:rPr lang="en-US" altLang="en-US" sz="3200" b="1">
                <a:latin typeface="Helvetica" pitchFamily="2" charset="0"/>
                <a:ea typeface="Calibri" panose="020F0502020204030204" pitchFamily="34" charset="0"/>
                <a:cs typeface="Helvetica" pitchFamily="2" charset="0"/>
              </a:rPr>
              <a:t>Duration</a:t>
            </a:r>
            <a:r>
              <a:rPr lang="en-US" altLang="en-US" sz="3200">
                <a:latin typeface="Helvetica" pitchFamily="2" charset="0"/>
                <a:ea typeface="Calibri" panose="020F0502020204030204" pitchFamily="34" charset="0"/>
                <a:cs typeface="Helvetica" pitchFamily="2" charset="0"/>
              </a:rPr>
              <a:t>: 10 to 15 minutes</a:t>
            </a:r>
          </a:p>
          <a:p>
            <a:pPr eaLnBrk="1" hangingPunct="1">
              <a:lnSpc>
                <a:spcPct val="150000"/>
              </a:lnSpc>
              <a:spcBef>
                <a:spcPct val="0"/>
              </a:spcBef>
              <a:spcAft>
                <a:spcPts val="600"/>
              </a:spcAft>
              <a:buFont typeface="Wingdings" pitchFamily="2" charset="2"/>
              <a:buChar char="Ø"/>
            </a:pPr>
            <a:r>
              <a:rPr lang="en-US" altLang="en-US" sz="3200" b="1">
                <a:latin typeface="Helvetica" pitchFamily="2" charset="0"/>
                <a:ea typeface="Calibri" panose="020F0502020204030204" pitchFamily="34" charset="0"/>
                <a:cs typeface="Helvetica" pitchFamily="2" charset="0"/>
              </a:rPr>
              <a:t>Prize: </a:t>
            </a:r>
            <a:r>
              <a:rPr lang="en-US" altLang="en-US" sz="3200">
                <a:latin typeface="Helvetica" pitchFamily="2" charset="0"/>
                <a:ea typeface="Calibri" panose="020F0502020204030204" pitchFamily="34" charset="0"/>
                <a:cs typeface="Helvetica" pitchFamily="2" charset="0"/>
              </a:rPr>
              <a:t>insert here</a:t>
            </a:r>
          </a:p>
          <a:p>
            <a:pPr eaLnBrk="1" hangingPunct="1">
              <a:lnSpc>
                <a:spcPct val="150000"/>
              </a:lnSpc>
              <a:spcBef>
                <a:spcPct val="0"/>
              </a:spcBef>
              <a:spcAft>
                <a:spcPts val="600"/>
              </a:spcAft>
              <a:buFont typeface="Wingdings" pitchFamily="2" charset="2"/>
              <a:buChar char="Ø"/>
            </a:pPr>
            <a:r>
              <a:rPr lang="en-US" altLang="en-US" sz="3200" b="1">
                <a:latin typeface="Helvetica" pitchFamily="2" charset="0"/>
                <a:ea typeface="Calibri" panose="020F0502020204030204" pitchFamily="34" charset="0"/>
                <a:cs typeface="Helvetica" pitchFamily="2" charset="0"/>
              </a:rPr>
              <a:t>QR Code: </a:t>
            </a:r>
          </a:p>
          <a:p>
            <a:pPr eaLnBrk="1" hangingPunct="1">
              <a:lnSpc>
                <a:spcPct val="150000"/>
              </a:lnSpc>
              <a:spcBef>
                <a:spcPct val="0"/>
              </a:spcBef>
              <a:spcAft>
                <a:spcPts val="600"/>
              </a:spcAft>
              <a:buFont typeface="Wingdings" pitchFamily="2" charset="2"/>
              <a:buChar char="Ø"/>
            </a:pPr>
            <a:endParaRPr lang="en-US" altLang="en-US" sz="3200" b="1">
              <a:latin typeface="Helvetica" pitchFamily="2" charset="0"/>
              <a:ea typeface="Calibri" panose="020F0502020204030204" pitchFamily="34" charset="0"/>
              <a:cs typeface="Helvetica" pitchFamily="2" charset="0"/>
            </a:endParaRPr>
          </a:p>
        </p:txBody>
      </p:sp>
      <p:pic>
        <p:nvPicPr>
          <p:cNvPr id="45061" name="Picture 2" descr="Icon&#10;&#10;Description automatically generated">
            <a:extLst>
              <a:ext uri="{FF2B5EF4-FFF2-40B4-BE49-F238E27FC236}">
                <a16:creationId xmlns:a16="http://schemas.microsoft.com/office/drawing/2014/main" id="{E33F626D-FC2B-1FEB-8158-17DAB9099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76238"/>
            <a:ext cx="3597276"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Shape 13" descr="&quot;&quot;">
            <a:extLst>
              <a:ext uri="{FF2B5EF4-FFF2-40B4-BE49-F238E27FC236}">
                <a16:creationId xmlns:a16="http://schemas.microsoft.com/office/drawing/2014/main" id="{4637DA3A-7471-CE25-DCDA-3CB2048F3772}"/>
              </a:ext>
            </a:extLst>
          </p:cNvPr>
          <p:cNvSpPr>
            <a:spLocks noGrp="1" noRot="1" noChangeAspect="1" noMove="1" noResize="1" noEditPoints="1" noAdjustHandles="1" noChangeArrowheads="1" noChangeShapeType="1" noTextEdit="1"/>
          </p:cNvSpPr>
          <p:nvPr/>
        </p:nvSpPr>
        <p:spPr>
          <a:xfrm rot="10800000">
            <a:off x="5381625" y="6208713"/>
            <a:ext cx="6810375" cy="649287"/>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063" name="TextBox 1">
            <a:extLst>
              <a:ext uri="{FF2B5EF4-FFF2-40B4-BE49-F238E27FC236}">
                <a16:creationId xmlns:a16="http://schemas.microsoft.com/office/drawing/2014/main" id="{8268EA02-FD5E-80A5-5C8C-F212FC14E583}"/>
              </a:ext>
            </a:extLst>
          </p:cNvPr>
          <p:cNvSpPr txBox="1">
            <a:spLocks noChangeArrowheads="1"/>
          </p:cNvSpPr>
          <p:nvPr/>
        </p:nvSpPr>
        <p:spPr bwMode="auto">
          <a:xfrm>
            <a:off x="2208213" y="484188"/>
            <a:ext cx="866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u="sng">
                <a:solidFill>
                  <a:srgbClr val="024B92"/>
                </a:solidFill>
                <a:latin typeface="Helvetica" pitchFamily="2" charset="0"/>
              </a:rPr>
              <a:t>Ice Breaker Activity: Trivia</a:t>
            </a:r>
          </a:p>
        </p:txBody>
      </p:sp>
      <p:pic>
        <p:nvPicPr>
          <p:cNvPr id="45064" name="Picture 9" descr="Lets Have Some Fun Have Fun GIF - Lets Have Some Fun Have Fun It Will Be  Fun - Discover &amp; Share GIFs">
            <a:extLst>
              <a:ext uri="{FF2B5EF4-FFF2-40B4-BE49-F238E27FC236}">
                <a16:creationId xmlns:a16="http://schemas.microsoft.com/office/drawing/2014/main" id="{E4E2CEA2-1438-A3FF-F58F-1A87E05B9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9925" y="3487738"/>
            <a:ext cx="261778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6" descr="A picture containing icon">
            <a:extLst>
              <a:ext uri="{FF2B5EF4-FFF2-40B4-BE49-F238E27FC236}">
                <a16:creationId xmlns:a16="http://schemas.microsoft.com/office/drawing/2014/main" id="{1DF5F2CB-933E-2310-B0BE-877EB03AC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9" b="41640"/>
          <a:stretch>
            <a:fillRect/>
          </a:stretch>
        </p:blipFill>
        <p:spPr bwMode="auto">
          <a:xfrm>
            <a:off x="4333875" y="5815013"/>
            <a:ext cx="35242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 descr="It Takes Two">
            <a:extLst>
              <a:ext uri="{FF2B5EF4-FFF2-40B4-BE49-F238E27FC236}">
                <a16:creationId xmlns:a16="http://schemas.microsoft.com/office/drawing/2014/main" id="{1CFE3BC6-E58E-2243-76C4-C5A44F06B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388" y="-447675"/>
            <a:ext cx="23764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75894A0B-3BF0-A827-C162-D3E05ED188B8}"/>
              </a:ext>
            </a:extLst>
          </p:cNvPr>
          <p:cNvSpPr txBox="1">
            <a:spLocks noChangeArrowheads="1"/>
          </p:cNvSpPr>
          <p:nvPr/>
        </p:nvSpPr>
        <p:spPr bwMode="auto">
          <a:xfrm>
            <a:off x="649593" y="1715912"/>
            <a:ext cx="2743200" cy="46166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b="1" u="sng" dirty="0">
                <a:highlight>
                  <a:srgbClr val="FFEDC1"/>
                </a:highlight>
                <a:latin typeface="Helvetica" pitchFamily="2" charset="0"/>
                <a:ea typeface="Helvetica" pitchFamily="2" charset="0"/>
                <a:cs typeface="Helvetica" pitchFamily="2" charset="0"/>
              </a:rPr>
              <a:t>Mission</a:t>
            </a:r>
            <a:r>
              <a:rPr lang="en-US" altLang="en-US" sz="2400" dirty="0">
                <a:latin typeface="Helvetica" pitchFamily="2" charset="0"/>
                <a:ea typeface="Helvetica" pitchFamily="2" charset="0"/>
                <a:cs typeface="Helvetica" pitchFamily="2" charset="0"/>
              </a:rPr>
              <a:t>:</a:t>
            </a:r>
          </a:p>
        </p:txBody>
      </p:sp>
      <p:sp>
        <p:nvSpPr>
          <p:cNvPr id="8" name="TextBox 2">
            <a:extLst>
              <a:ext uri="{FF2B5EF4-FFF2-40B4-BE49-F238E27FC236}">
                <a16:creationId xmlns:a16="http://schemas.microsoft.com/office/drawing/2014/main" id="{EFB2BCC7-BA26-8DD5-E764-D16E26DC2BDE}"/>
              </a:ext>
            </a:extLst>
          </p:cNvPr>
          <p:cNvSpPr txBox="1">
            <a:spLocks noChangeArrowheads="1"/>
          </p:cNvSpPr>
          <p:nvPr/>
        </p:nvSpPr>
        <p:spPr bwMode="auto">
          <a:xfrm>
            <a:off x="585788" y="2208213"/>
            <a:ext cx="749935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ts val="600"/>
              </a:spcAft>
              <a:buFontTx/>
              <a:buNone/>
            </a:pPr>
            <a:r>
              <a:rPr lang="en-US" altLang="en-US" sz="2400">
                <a:latin typeface="Helvetica" pitchFamily="2" charset="0"/>
                <a:ea typeface="Helvetica" pitchFamily="2" charset="0"/>
                <a:cs typeface="Helvetica" pitchFamily="2" charset="0"/>
              </a:rPr>
              <a:t>Helping kids with cancer (denoted as “All-Stars” at the Foundation) and their families with financial and emotional support while simultaneously creating a close-knit community of students across campuses.</a:t>
            </a:r>
          </a:p>
        </p:txBody>
      </p:sp>
      <p:sp>
        <p:nvSpPr>
          <p:cNvPr id="10" name="TextBox 3">
            <a:extLst>
              <a:ext uri="{FF2B5EF4-FFF2-40B4-BE49-F238E27FC236}">
                <a16:creationId xmlns:a16="http://schemas.microsoft.com/office/drawing/2014/main" id="{214DA7F4-3EF6-67A1-67AD-AB21388B2997}"/>
              </a:ext>
            </a:extLst>
          </p:cNvPr>
          <p:cNvSpPr txBox="1">
            <a:spLocks noChangeArrowheads="1"/>
          </p:cNvSpPr>
          <p:nvPr/>
        </p:nvSpPr>
        <p:spPr bwMode="auto">
          <a:xfrm>
            <a:off x="585009" y="4069641"/>
            <a:ext cx="6440682" cy="46166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b="1" u="sng" dirty="0">
                <a:highlight>
                  <a:srgbClr val="FFEDC1"/>
                </a:highlight>
                <a:latin typeface="Helvetica" pitchFamily="2" charset="0"/>
                <a:ea typeface="Helvetica" pitchFamily="2" charset="0"/>
                <a:cs typeface="Helvetica" pitchFamily="2" charset="0"/>
              </a:rPr>
              <a:t>Vision For the Foundation</a:t>
            </a:r>
            <a:r>
              <a:rPr lang="en-US" altLang="en-US" sz="2400" b="1" dirty="0">
                <a:latin typeface="Helvetica" pitchFamily="2" charset="0"/>
                <a:ea typeface="Helvetica" pitchFamily="2" charset="0"/>
                <a:cs typeface="Helvetica" pitchFamily="2" charset="0"/>
              </a:rPr>
              <a:t>:</a:t>
            </a:r>
          </a:p>
        </p:txBody>
      </p:sp>
      <p:sp>
        <p:nvSpPr>
          <p:cNvPr id="12" name="TextBox 4">
            <a:extLst>
              <a:ext uri="{FF2B5EF4-FFF2-40B4-BE49-F238E27FC236}">
                <a16:creationId xmlns:a16="http://schemas.microsoft.com/office/drawing/2014/main" id="{0293BAF4-44CA-EAB1-45C1-24513332977F}"/>
              </a:ext>
            </a:extLst>
          </p:cNvPr>
          <p:cNvSpPr txBox="1">
            <a:spLocks noChangeArrowheads="1"/>
          </p:cNvSpPr>
          <p:nvPr/>
        </p:nvSpPr>
        <p:spPr bwMode="auto">
          <a:xfrm>
            <a:off x="649288" y="4692650"/>
            <a:ext cx="6376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Helvetica" pitchFamily="2" charset="0"/>
                <a:ea typeface="Helvetica" pitchFamily="2" charset="0"/>
                <a:cs typeface="Helvetica" pitchFamily="2" charset="0"/>
              </a:rPr>
              <a:t>To say “Yes” to every family, and we help support this vision through fundraising.</a:t>
            </a:r>
          </a:p>
        </p:txBody>
      </p:sp>
      <p:sp>
        <p:nvSpPr>
          <p:cNvPr id="14" name="TextBox 1">
            <a:extLst>
              <a:ext uri="{FF2B5EF4-FFF2-40B4-BE49-F238E27FC236}">
                <a16:creationId xmlns:a16="http://schemas.microsoft.com/office/drawing/2014/main" id="{40C7D023-D12D-15AA-9D31-813354B217B1}"/>
              </a:ext>
            </a:extLst>
          </p:cNvPr>
          <p:cNvSpPr txBox="1">
            <a:spLocks noChangeArrowheads="1"/>
          </p:cNvSpPr>
          <p:nvPr/>
        </p:nvSpPr>
        <p:spPr bwMode="auto">
          <a:xfrm>
            <a:off x="2870279" y="179364"/>
            <a:ext cx="6451439" cy="107721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3200" b="1">
                <a:highlight>
                  <a:srgbClr val="C8D5EE"/>
                </a:highlight>
                <a:latin typeface="Helvetica" pitchFamily="2" charset="0"/>
                <a:ea typeface="Helvetica" pitchFamily="2" charset="0"/>
                <a:cs typeface="Helvetica" pitchFamily="2" charset="0"/>
              </a:rPr>
              <a:t>Significance of the Pack Program</a:t>
            </a:r>
            <a:r>
              <a:rPr lang="en-US" altLang="en-US" sz="3200">
                <a:highlight>
                  <a:srgbClr val="C8D5EE"/>
                </a:highlight>
                <a:latin typeface="Helvetica" pitchFamily="2" charset="0"/>
                <a:ea typeface="Helvetica" pitchFamily="2" charset="0"/>
                <a:cs typeface="Helvetica" pitchFamily="2" charset="0"/>
              </a:rPr>
              <a:t>:</a:t>
            </a:r>
          </a:p>
        </p:txBody>
      </p:sp>
      <p:graphicFrame>
        <p:nvGraphicFramePr>
          <p:cNvPr id="4" name="Diagram 3">
            <a:extLst>
              <a:ext uri="{FF2B5EF4-FFF2-40B4-BE49-F238E27FC236}">
                <a16:creationId xmlns:a16="http://schemas.microsoft.com/office/drawing/2014/main" id="{7E0C0A8B-F863-BED9-AB66-95F0DB32F4D0}"/>
              </a:ext>
            </a:extLst>
          </p:cNvPr>
          <p:cNvGraphicFramePr/>
          <p:nvPr/>
        </p:nvGraphicFramePr>
        <p:xfrm>
          <a:off x="7025690" y="2024743"/>
          <a:ext cx="5572549" cy="41793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7113" name="TextBox 15">
            <a:extLst>
              <a:ext uri="{FF2B5EF4-FFF2-40B4-BE49-F238E27FC236}">
                <a16:creationId xmlns:a16="http://schemas.microsoft.com/office/drawing/2014/main" id="{A9E53A86-A000-BE9A-4411-1C7237A37646}"/>
              </a:ext>
            </a:extLst>
          </p:cNvPr>
          <p:cNvSpPr txBox="1">
            <a:spLocks noChangeArrowheads="1"/>
          </p:cNvSpPr>
          <p:nvPr/>
        </p:nvSpPr>
        <p:spPr bwMode="auto">
          <a:xfrm>
            <a:off x="8851900" y="4311650"/>
            <a:ext cx="1997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latin typeface="Helvetica" pitchFamily="2" charset="0"/>
                <a:ea typeface="Helvetica" pitchFamily="2" charset="0"/>
                <a:cs typeface="Helvetica" pitchFamily="2" charset="0"/>
              </a:rPr>
              <a:t>Three Cs of Success:</a:t>
            </a:r>
            <a:endParaRPr lang="en-US" altLang="en-US" sz="1800">
              <a:latin typeface="Helvetica" pitchFamily="2" charset="0"/>
              <a:ea typeface="Helvetica" pitchFamily="2" charset="0"/>
              <a:cs typeface="Helvetica" pitchFamily="2"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quot;&quot;">
            <a:extLst>
              <a:ext uri="{FF2B5EF4-FFF2-40B4-BE49-F238E27FC236}">
                <a16:creationId xmlns:a16="http://schemas.microsoft.com/office/drawing/2014/main" id="{87D0EA9D-9D6A-D2F6-C1BF-CA309E406D32}"/>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2" name="Group 11" descr="&quot;&quot;">
            <a:extLst>
              <a:ext uri="{FF2B5EF4-FFF2-40B4-BE49-F238E27FC236}">
                <a16:creationId xmlns:a16="http://schemas.microsoft.com/office/drawing/2014/main" id="{B913138E-C28B-A64D-15EC-009C83B0BE4D}"/>
              </a:ext>
            </a:extLst>
          </p:cNvPr>
          <p:cNvGrpSpPr>
            <a:grpSpLocks noGrp="1" noUngrp="1" noRot="1" noChangeAspect="1" noMove="1" noResize="1"/>
          </p:cNvGrpSpPr>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DAA48AFB-C009-122C-5FF2-8DA52BB38120}"/>
                </a:ext>
              </a:extLst>
            </p:cNvPr>
            <p:cNvSpPr/>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Rectangle 13">
              <a:extLst>
                <a:ext uri="{FF2B5EF4-FFF2-40B4-BE49-F238E27FC236}">
                  <a16:creationId xmlns:a16="http://schemas.microsoft.com/office/drawing/2014/main" id="{FCA0C27A-80FD-A141-36C1-0BAF2E7EAB36}"/>
                </a:ext>
              </a:extLst>
            </p:cNvPr>
            <p:cNvSpPr/>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Rectangle 14">
              <a:extLst>
                <a:ext uri="{FF2B5EF4-FFF2-40B4-BE49-F238E27FC236}">
                  <a16:creationId xmlns:a16="http://schemas.microsoft.com/office/drawing/2014/main" id="{6BD74C26-E3CD-CFFB-F7BD-412CE947EDA1}"/>
                </a:ext>
              </a:extLst>
            </p:cNvPr>
            <p:cNvSpPr/>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
        <p:nvSpPr>
          <p:cNvPr id="17" name="Rectangle 16" descr="&quot;&quot;">
            <a:extLst>
              <a:ext uri="{FF2B5EF4-FFF2-40B4-BE49-F238E27FC236}">
                <a16:creationId xmlns:a16="http://schemas.microsoft.com/office/drawing/2014/main" id="{17169175-A5F3-2C69-CE12-4FD51485C997}"/>
              </a:ext>
            </a:extLst>
          </p:cNvPr>
          <p:cNvSpPr>
            <a:spLocks noGrp="1" noRot="1" noChangeAspect="1" noMove="1" noResize="1" noEditPoints="1" noAdjustHandles="1" noChangeArrowheads="1" noChangeShapeType="1" noTextEdit="1"/>
          </p:cNvSpPr>
          <p:nvPr/>
        </p:nvSpPr>
        <p:spPr>
          <a:xfrm flipH="1">
            <a:off x="10698163" y="0"/>
            <a:ext cx="149383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9" name="Rectangle 18" descr="&quot;&quot;">
            <a:extLst>
              <a:ext uri="{FF2B5EF4-FFF2-40B4-BE49-F238E27FC236}">
                <a16:creationId xmlns:a16="http://schemas.microsoft.com/office/drawing/2014/main" id="{231D3D49-48B1-39FD-871B-B75A2B0A0EEA}"/>
              </a:ext>
            </a:extLst>
          </p:cNvPr>
          <p:cNvSpPr>
            <a:spLocks noGrp="1" noRot="1" noChangeAspect="1" noMove="1" noResize="1" noEditPoints="1" noAdjustHandles="1" noChangeArrowheads="1" noChangeShapeType="1" noTextEdit="1"/>
          </p:cNvSpPr>
          <p:nvPr/>
        </p:nvSpPr>
        <p:spPr>
          <a:xfrm>
            <a:off x="5686425" y="392113"/>
            <a:ext cx="6008688" cy="60166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4" name="Online Media 3" title="The Original Pinky Swear Promise">
            <a:hlinkClick r:id="" action="ppaction://media"/>
            <a:extLst>
              <a:ext uri="{FF2B5EF4-FFF2-40B4-BE49-F238E27FC236}">
                <a16:creationId xmlns:a16="http://schemas.microsoft.com/office/drawing/2014/main" id="{67B8A6C9-485D-6CA5-9FC1-8BFA83B05E1B}"/>
              </a:ext>
            </a:extLst>
          </p:cNvPr>
          <p:cNvPicPr>
            <a:picLocks noRot="1" noChangeAspect="1"/>
          </p:cNvPicPr>
          <p:nvPr>
            <a:videoFile r:link="rId1"/>
          </p:nvPr>
        </p:nvPicPr>
        <p:blipFill>
          <a:blip r:embed="rId4"/>
          <a:stretch>
            <a:fillRect/>
          </a:stretch>
        </p:blipFill>
        <p:spPr>
          <a:xfrm>
            <a:off x="5881688" y="989013"/>
            <a:ext cx="5535612" cy="4152900"/>
          </a:xfrm>
          <a:prstGeom prst="rect">
            <a:avLst/>
          </a:prstGeom>
        </p:spPr>
      </p:pic>
      <p:sp>
        <p:nvSpPr>
          <p:cNvPr id="2" name="TextBox 1">
            <a:extLst>
              <a:ext uri="{FF2B5EF4-FFF2-40B4-BE49-F238E27FC236}">
                <a16:creationId xmlns:a16="http://schemas.microsoft.com/office/drawing/2014/main" id="{56D6C59E-06DE-1BB1-7615-F491A151C3AE}"/>
              </a:ext>
            </a:extLst>
          </p:cNvPr>
          <p:cNvSpPr txBox="1"/>
          <p:nvPr/>
        </p:nvSpPr>
        <p:spPr>
          <a:xfrm>
            <a:off x="1355725" y="166688"/>
            <a:ext cx="8659813" cy="708025"/>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300" dirty="0">
                <a:solidFill>
                  <a:srgbClr val="024B92"/>
                </a:solidFill>
                <a:latin typeface="Helvetica"/>
                <a:cs typeface="Helvetica"/>
              </a:rPr>
              <a:t>Where it all began: All-Star Mitch’s Story</a:t>
            </a:r>
            <a:endParaRPr lang="en-US" sz="4000" dirty="0">
              <a:solidFill>
                <a:srgbClr val="024B92"/>
              </a:solidFill>
            </a:endParaRPr>
          </a:p>
        </p:txBody>
      </p:sp>
      <p:pic>
        <p:nvPicPr>
          <p:cNvPr id="6" name="Picture 5" descr="A young child wearing a red hat and glasses&#10;&#10;Description automatically generated">
            <a:extLst>
              <a:ext uri="{FF2B5EF4-FFF2-40B4-BE49-F238E27FC236}">
                <a16:creationId xmlns:a16="http://schemas.microsoft.com/office/drawing/2014/main" id="{CC1A0AC4-A14D-A799-5F3A-95A9D5878E55}"/>
              </a:ext>
            </a:extLst>
          </p:cNvPr>
          <p:cNvPicPr>
            <a:picLocks noChangeAspect="1"/>
          </p:cNvPicPr>
          <p:nvPr/>
        </p:nvPicPr>
        <p:blipFill>
          <a:blip r:embed="rId5"/>
          <a:stretch>
            <a:fillRect/>
          </a:stretch>
        </p:blipFill>
        <p:spPr>
          <a:xfrm>
            <a:off x="1579422" y="912197"/>
            <a:ext cx="2990655" cy="4247561"/>
          </a:xfrm>
          <a:prstGeom prst="rect">
            <a:avLst/>
          </a:prstGeom>
          <a:ln w="190500" cap="sq">
            <a:solidFill>
              <a:schemeClr val="accent1"/>
            </a:solidFill>
            <a:prstDash val="solid"/>
            <a:miter lim="800000"/>
          </a:ln>
          <a:effectLst>
            <a:outerShdw blurRad="63500" dist="43636" dir="21540000" sx="102000" sy="102000" algn="ctr" rotWithShape="0">
              <a:srgbClr val="F1AC56">
                <a:alpha val="40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9161" name="TextBox 2">
            <a:extLst>
              <a:ext uri="{FF2B5EF4-FFF2-40B4-BE49-F238E27FC236}">
                <a16:creationId xmlns:a16="http://schemas.microsoft.com/office/drawing/2014/main" id="{DE190E59-1C1C-5BC8-CCA0-6F917F185FBB}"/>
              </a:ext>
            </a:extLst>
          </p:cNvPr>
          <p:cNvSpPr txBox="1">
            <a:spLocks noChangeArrowheads="1"/>
          </p:cNvSpPr>
          <p:nvPr/>
        </p:nvSpPr>
        <p:spPr bwMode="auto">
          <a:xfrm>
            <a:off x="0" y="5305425"/>
            <a:ext cx="12192000" cy="1570038"/>
          </a:xfrm>
          <a:prstGeom prst="rect">
            <a:avLst/>
          </a:prstGeom>
          <a:solidFill>
            <a:srgbClr val="FFEDC1"/>
          </a:solidFill>
          <a:ln w="28575">
            <a:solidFill>
              <a:srgbClr val="C8D5EE"/>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000000"/>
                </a:solidFill>
                <a:latin typeface="Helvetica" pitchFamily="2" charset="0"/>
                <a:ea typeface="Helvetica" pitchFamily="2" charset="0"/>
                <a:cs typeface="Helvetica" pitchFamily="2" charset="0"/>
              </a:rPr>
              <a:t>Each month, All-Star children get to tell their story. It began with nine-year old Mitch, who made a </a:t>
            </a:r>
            <a:r>
              <a:rPr lang="en-US" altLang="en-US" sz="2400" b="1">
                <a:solidFill>
                  <a:srgbClr val="000000"/>
                </a:solidFill>
                <a:latin typeface="Helvetica" pitchFamily="2" charset="0"/>
                <a:ea typeface="Helvetica" pitchFamily="2" charset="0"/>
                <a:cs typeface="Helvetica" pitchFamily="2" charset="0"/>
              </a:rPr>
              <a:t>pinky swear promise </a:t>
            </a:r>
            <a:r>
              <a:rPr lang="en-US" altLang="en-US" sz="2400">
                <a:solidFill>
                  <a:srgbClr val="000000"/>
                </a:solidFill>
                <a:latin typeface="Helvetica" pitchFamily="2" charset="0"/>
                <a:ea typeface="Helvetica" pitchFamily="2" charset="0"/>
                <a:cs typeface="Helvetica" pitchFamily="2" charset="0"/>
              </a:rPr>
              <a:t>to his dad to help children with cancer and their families before his passing of osteosarcoma. Help us spread these All-star stories, in honor of pediatric cancer awareness, and live out Mitch’s legacy.</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quot;&quot;">
            <a:extLst>
              <a:ext uri="{FF2B5EF4-FFF2-40B4-BE49-F238E27FC236}">
                <a16:creationId xmlns:a16="http://schemas.microsoft.com/office/drawing/2014/main" id="{76A668E0-9E78-2789-728C-C1195DE18C17}"/>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2" name="Group 11" descr="&quot;&quot;">
            <a:extLst>
              <a:ext uri="{FF2B5EF4-FFF2-40B4-BE49-F238E27FC236}">
                <a16:creationId xmlns:a16="http://schemas.microsoft.com/office/drawing/2014/main" id="{F3D67DC0-0229-E91F-0852-0996CB95707F}"/>
              </a:ext>
            </a:extLst>
          </p:cNvPr>
          <p:cNvGrpSpPr>
            <a:grpSpLocks noGrp="1" noUngrp="1" noRot="1" noChangeAspect="1" noMove="1" noResize="1"/>
          </p:cNvGrpSpPr>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9DD8C681-507C-EDEC-F204-88727ECC0147}"/>
                </a:ext>
              </a:extLst>
            </p:cNvPr>
            <p:cNvSpPr/>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Rectangle 13">
              <a:extLst>
                <a:ext uri="{FF2B5EF4-FFF2-40B4-BE49-F238E27FC236}">
                  <a16:creationId xmlns:a16="http://schemas.microsoft.com/office/drawing/2014/main" id="{035686D9-F17C-7C08-0190-4F5A6537ECD8}"/>
                </a:ext>
              </a:extLst>
            </p:cNvPr>
            <p:cNvSpPr/>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Rectangle 14">
              <a:extLst>
                <a:ext uri="{FF2B5EF4-FFF2-40B4-BE49-F238E27FC236}">
                  <a16:creationId xmlns:a16="http://schemas.microsoft.com/office/drawing/2014/main" id="{A9DCFB59-292B-9D56-4CC4-AAACF2FA12B8}"/>
                </a:ext>
              </a:extLst>
            </p:cNvPr>
            <p:cNvSpPr/>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
        <p:nvSpPr>
          <p:cNvPr id="17" name="Rectangle 16" descr="&quot;&quot;">
            <a:extLst>
              <a:ext uri="{FF2B5EF4-FFF2-40B4-BE49-F238E27FC236}">
                <a16:creationId xmlns:a16="http://schemas.microsoft.com/office/drawing/2014/main" id="{1E1CF846-D696-1390-A010-33999EF902B7}"/>
              </a:ext>
            </a:extLst>
          </p:cNvPr>
          <p:cNvSpPr>
            <a:spLocks noGrp="1" noRot="1" noChangeAspect="1" noMove="1" noResize="1" noEditPoints="1" noAdjustHandles="1" noChangeArrowheads="1" noChangeShapeType="1" noTextEdit="1"/>
          </p:cNvSpPr>
          <p:nvPr/>
        </p:nvSpPr>
        <p:spPr>
          <a:xfrm flipH="1">
            <a:off x="10698163" y="0"/>
            <a:ext cx="149383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9" name="Rectangle 18" descr="&quot;&quot;">
            <a:extLst>
              <a:ext uri="{FF2B5EF4-FFF2-40B4-BE49-F238E27FC236}">
                <a16:creationId xmlns:a16="http://schemas.microsoft.com/office/drawing/2014/main" id="{5FE0413F-1F20-726C-E05A-2264A81626E8}"/>
              </a:ext>
            </a:extLst>
          </p:cNvPr>
          <p:cNvSpPr>
            <a:spLocks noGrp="1" noRot="1" noChangeAspect="1" noMove="1" noResize="1" noEditPoints="1" noAdjustHandles="1" noChangeArrowheads="1" noChangeShapeType="1" noTextEdit="1"/>
          </p:cNvSpPr>
          <p:nvPr/>
        </p:nvSpPr>
        <p:spPr>
          <a:xfrm>
            <a:off x="5686425" y="392113"/>
            <a:ext cx="6008688" cy="60166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extBox 1">
            <a:extLst>
              <a:ext uri="{FF2B5EF4-FFF2-40B4-BE49-F238E27FC236}">
                <a16:creationId xmlns:a16="http://schemas.microsoft.com/office/drawing/2014/main" id="{AA6DF443-035D-8D79-DADF-0BE8B49E727F}"/>
              </a:ext>
            </a:extLst>
          </p:cNvPr>
          <p:cNvSpPr txBox="1"/>
          <p:nvPr/>
        </p:nvSpPr>
        <p:spPr>
          <a:xfrm>
            <a:off x="-39688" y="133350"/>
            <a:ext cx="5562601" cy="1323975"/>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00" b="1" spc="-300" dirty="0">
                <a:solidFill>
                  <a:srgbClr val="024B92"/>
                </a:solidFill>
                <a:latin typeface="Helvetica"/>
              </a:rPr>
              <a:t>All-Star January Spotlight: Lilyana</a:t>
            </a:r>
            <a:endParaRPr lang="en-US" sz="4000" dirty="0">
              <a:solidFill>
                <a:srgbClr val="024B92"/>
              </a:solidFill>
            </a:endParaRPr>
          </a:p>
        </p:txBody>
      </p:sp>
      <p:pic>
        <p:nvPicPr>
          <p:cNvPr id="51207" name="Picture 4" descr="A child smiling at the camera&#10;&#10;Description automatically generated">
            <a:extLst>
              <a:ext uri="{FF2B5EF4-FFF2-40B4-BE49-F238E27FC236}">
                <a16:creationId xmlns:a16="http://schemas.microsoft.com/office/drawing/2014/main" id="{FBBD6884-DFC1-A7CE-D034-7EDC5DE1A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835025"/>
            <a:ext cx="300355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A person and a child taking a selfie&#10;&#10;Description automatically generated">
            <a:extLst>
              <a:ext uri="{FF2B5EF4-FFF2-40B4-BE49-F238E27FC236}">
                <a16:creationId xmlns:a16="http://schemas.microsoft.com/office/drawing/2014/main" id="{A130770E-7A52-147F-0230-9609722F2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4264025"/>
            <a:ext cx="3024187"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Yellow Ribbon PNGs for Free Download">
            <a:extLst>
              <a:ext uri="{FF2B5EF4-FFF2-40B4-BE49-F238E27FC236}">
                <a16:creationId xmlns:a16="http://schemas.microsoft.com/office/drawing/2014/main" id="{47E2ACCA-7426-AD52-459D-F4EDCB949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2093">
            <a:off x="5424488" y="487363"/>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Yellow Ribbon PNGs for Free Download">
            <a:extLst>
              <a:ext uri="{FF2B5EF4-FFF2-40B4-BE49-F238E27FC236}">
                <a16:creationId xmlns:a16="http://schemas.microsoft.com/office/drawing/2014/main" id="{E1D24B5E-8D8C-0396-10D3-D37BDED095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7142">
            <a:off x="5392738" y="3856038"/>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TextBox 20">
            <a:extLst>
              <a:ext uri="{FF2B5EF4-FFF2-40B4-BE49-F238E27FC236}">
                <a16:creationId xmlns:a16="http://schemas.microsoft.com/office/drawing/2014/main" id="{B9D1093C-A7E8-E36C-C410-319BD92D3105}"/>
              </a:ext>
            </a:extLst>
          </p:cNvPr>
          <p:cNvSpPr txBox="1">
            <a:spLocks noChangeArrowheads="1"/>
          </p:cNvSpPr>
          <p:nvPr/>
        </p:nvSpPr>
        <p:spPr bwMode="auto">
          <a:xfrm>
            <a:off x="8939213" y="747713"/>
            <a:ext cx="24828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1800">
                <a:latin typeface="Helvetica" pitchFamily="2" charset="0"/>
              </a:rPr>
              <a:t>Three-year old, Lilyana, diagnosed with </a:t>
            </a:r>
            <a:r>
              <a:rPr lang="en-US" altLang="en-US" sz="1800" u="sng">
                <a:latin typeface="Helvetica" pitchFamily="2" charset="0"/>
              </a:rPr>
              <a:t>acute myeloid leukemia</a:t>
            </a:r>
            <a:r>
              <a:rPr lang="en-US" altLang="en-US" sz="1800">
                <a:latin typeface="Helvetica" pitchFamily="2" charset="0"/>
              </a:rPr>
              <a:t> in May of 2023</a:t>
            </a:r>
            <a:endParaRPr lang="en-US" altLang="en-US" sz="1800" u="sng">
              <a:latin typeface="Helvetica" pitchFamily="2" charset="0"/>
            </a:endParaRPr>
          </a:p>
        </p:txBody>
      </p:sp>
      <p:sp>
        <p:nvSpPr>
          <p:cNvPr id="51212" name="TextBox 21">
            <a:extLst>
              <a:ext uri="{FF2B5EF4-FFF2-40B4-BE49-F238E27FC236}">
                <a16:creationId xmlns:a16="http://schemas.microsoft.com/office/drawing/2014/main" id="{AB1BD118-6658-E78F-191D-9B0CDBA3A964}"/>
              </a:ext>
            </a:extLst>
          </p:cNvPr>
          <p:cNvSpPr txBox="1">
            <a:spLocks noChangeArrowheads="1"/>
          </p:cNvSpPr>
          <p:nvPr/>
        </p:nvSpPr>
        <p:spPr bwMode="auto">
          <a:xfrm>
            <a:off x="8939213" y="2200275"/>
            <a:ext cx="24828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1800">
                <a:latin typeface="Helvetica" pitchFamily="2" charset="0"/>
              </a:rPr>
              <a:t>Despite her diagnosis, Lilyana is highly curious, social, talkative, energetic, and affectionate.</a:t>
            </a:r>
          </a:p>
        </p:txBody>
      </p:sp>
      <p:sp>
        <p:nvSpPr>
          <p:cNvPr id="51213" name="TextBox 22">
            <a:extLst>
              <a:ext uri="{FF2B5EF4-FFF2-40B4-BE49-F238E27FC236}">
                <a16:creationId xmlns:a16="http://schemas.microsoft.com/office/drawing/2014/main" id="{C4A45035-0B16-6548-DA5B-6AA1E8ED214B}"/>
              </a:ext>
            </a:extLst>
          </p:cNvPr>
          <p:cNvSpPr txBox="1">
            <a:spLocks noChangeArrowheads="1"/>
          </p:cNvSpPr>
          <p:nvPr/>
        </p:nvSpPr>
        <p:spPr bwMode="auto">
          <a:xfrm>
            <a:off x="8855075" y="4100513"/>
            <a:ext cx="2671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1800">
                <a:latin typeface="Helvetica" pitchFamily="2" charset="0"/>
              </a:rPr>
              <a:t>Lilyana’s mom, Aida, and her dad, Eric, took off from work to care for Aida.</a:t>
            </a:r>
          </a:p>
          <a:p>
            <a:pPr>
              <a:lnSpc>
                <a:spcPct val="100000"/>
              </a:lnSpc>
              <a:spcBef>
                <a:spcPct val="0"/>
              </a:spcBef>
            </a:pPr>
            <a:endParaRPr lang="en-US" altLang="en-US" sz="1800">
              <a:latin typeface="Helvetica" pitchFamily="2" charset="0"/>
            </a:endParaRPr>
          </a:p>
          <a:p>
            <a:pPr>
              <a:lnSpc>
                <a:spcPct val="100000"/>
              </a:lnSpc>
              <a:spcBef>
                <a:spcPct val="0"/>
              </a:spcBef>
            </a:pPr>
            <a:r>
              <a:rPr lang="en-US" altLang="en-US" sz="1800">
                <a:latin typeface="Helvetica" pitchFamily="2" charset="0"/>
              </a:rPr>
              <a:t>The family is expecting another child.</a:t>
            </a:r>
          </a:p>
        </p:txBody>
      </p:sp>
      <p:sp>
        <p:nvSpPr>
          <p:cNvPr id="51214" name="TextBox 23">
            <a:extLst>
              <a:ext uri="{FF2B5EF4-FFF2-40B4-BE49-F238E27FC236}">
                <a16:creationId xmlns:a16="http://schemas.microsoft.com/office/drawing/2014/main" id="{67417F9A-C797-BEA8-A12C-6CE2777F5AEA}"/>
              </a:ext>
            </a:extLst>
          </p:cNvPr>
          <p:cNvSpPr txBox="1">
            <a:spLocks noChangeArrowheads="1"/>
          </p:cNvSpPr>
          <p:nvPr/>
        </p:nvSpPr>
        <p:spPr bwMode="auto">
          <a:xfrm>
            <a:off x="655638" y="1511300"/>
            <a:ext cx="46212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Helvetica" pitchFamily="2" charset="0"/>
              </a:rPr>
              <a:t>Lilyana’s diagnosis brought feelings of shock, scaredness, deep sadness, worriedness, and powerlessness to the family. Her specific diagnosis is the worst type of leukemia, where it is resistant to treatment and very rare. At one point, Lilyana spent 90 days in the hospital for care, causing the parents to take off from work and focus on her care. Thereafter, financial stress became a burden for the family.</a:t>
            </a:r>
          </a:p>
        </p:txBody>
      </p:sp>
      <p:sp>
        <p:nvSpPr>
          <p:cNvPr id="51215" name="TextBox 24">
            <a:extLst>
              <a:ext uri="{FF2B5EF4-FFF2-40B4-BE49-F238E27FC236}">
                <a16:creationId xmlns:a16="http://schemas.microsoft.com/office/drawing/2014/main" id="{6A38BCA7-2475-AE88-2DD5-6308D4B687AE}"/>
              </a:ext>
            </a:extLst>
          </p:cNvPr>
          <p:cNvSpPr txBox="1">
            <a:spLocks noChangeArrowheads="1"/>
          </p:cNvSpPr>
          <p:nvPr/>
        </p:nvSpPr>
        <p:spPr bwMode="auto">
          <a:xfrm>
            <a:off x="-7938" y="4608513"/>
            <a:ext cx="5676901"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Helvetica" pitchFamily="2" charset="0"/>
              </a:rPr>
              <a:t>*PSF Impact: </a:t>
            </a:r>
            <a:r>
              <a:rPr lang="en-US" altLang="en-US" sz="1800">
                <a:latin typeface="Helvetica" pitchFamily="2" charset="0"/>
              </a:rPr>
              <a:t>The family received an Orange Envelope from the Pinky Swear Foundation (PSF) after Lilyana’s diagnosis. “We used the gift cards mainly for the gas that we needed to drive back and forth to San Francisco. There was also a little note for Lily that she liked.” The PSF also paid the family’s mortgage in January, enabling the parents to focus on Lilyana’s care and provide financial relief.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descr="&quot;&quot;">
            <a:extLst>
              <a:ext uri="{FF2B5EF4-FFF2-40B4-BE49-F238E27FC236}">
                <a16:creationId xmlns:a16="http://schemas.microsoft.com/office/drawing/2014/main" id="{804C7747-3EB7-85CC-3D1E-37C4B876DC74}"/>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Shape 11" descr="&quot;&quot;">
            <a:extLst>
              <a:ext uri="{FF2B5EF4-FFF2-40B4-BE49-F238E27FC236}">
                <a16:creationId xmlns:a16="http://schemas.microsoft.com/office/drawing/2014/main" id="{65735F9B-6DD8-887E-AA32-F8A236453A3E}"/>
              </a:ext>
            </a:extLst>
          </p:cNvPr>
          <p:cNvSpPr>
            <a:spLocks noGrp="1" noRot="1" noChangeAspect="1" noMove="1" noResize="1" noEditPoints="1" noAdjustHandles="1" noChangeArrowheads="1" noChangeShapeType="1" noTextEdit="1"/>
          </p:cNvSpPr>
          <p:nvPr/>
        </p:nvSpPr>
        <p:spPr>
          <a:xfrm>
            <a:off x="0" y="0"/>
            <a:ext cx="11766550" cy="2062163"/>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15DC4501-E8CE-0746-86A4-9E4410F8AD8F}"/>
              </a:ext>
            </a:extLst>
          </p:cNvPr>
          <p:cNvSpPr txBox="1"/>
          <p:nvPr/>
        </p:nvSpPr>
        <p:spPr>
          <a:xfrm>
            <a:off x="434975" y="609600"/>
            <a:ext cx="11742738" cy="1330325"/>
          </a:xfrm>
          <a:prstGeom prst="rect">
            <a:avLst/>
          </a:prstGeom>
        </p:spPr>
        <p:txBody>
          <a:bodyPr anchor="ctr">
            <a:normAutofit/>
          </a:bodyPr>
          <a:lstStyle/>
          <a:p>
            <a:pPr eaLnBrk="1" fontAlgn="auto" hangingPunct="1">
              <a:lnSpc>
                <a:spcPct val="90000"/>
              </a:lnSpc>
              <a:spcAft>
                <a:spcPts val="600"/>
              </a:spcAft>
              <a:defRPr/>
            </a:pPr>
            <a:r>
              <a:rPr lang="en-US" sz="4400" dirty="0">
                <a:latin typeface="Helvetica"/>
                <a:ea typeface="+mj-ea"/>
                <a:cs typeface="Helvetica"/>
              </a:rPr>
              <a:t>Making the best of the semester</a:t>
            </a:r>
          </a:p>
        </p:txBody>
      </p:sp>
      <p:sp>
        <p:nvSpPr>
          <p:cNvPr id="53253" name="TextBox 4">
            <a:extLst>
              <a:ext uri="{FF2B5EF4-FFF2-40B4-BE49-F238E27FC236}">
                <a16:creationId xmlns:a16="http://schemas.microsoft.com/office/drawing/2014/main" id="{5D32DBEE-CAD7-0204-4092-0CD9FB75D3CE}"/>
              </a:ext>
            </a:extLst>
          </p:cNvPr>
          <p:cNvSpPr txBox="1">
            <a:spLocks noChangeArrowheads="1"/>
          </p:cNvSpPr>
          <p:nvPr/>
        </p:nvSpPr>
        <p:spPr bwMode="auto">
          <a:xfrm>
            <a:off x="1136650" y="2198688"/>
            <a:ext cx="5402263"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spcAft>
                <a:spcPts val="600"/>
              </a:spcAft>
              <a:buFont typeface="Wingdings" pitchFamily="2" charset="2"/>
              <a:buChar char="Ø"/>
            </a:pPr>
            <a:endParaRPr lang="en-US" altLang="en-US" sz="2000">
              <a:latin typeface="Helvetica" pitchFamily="2" charset="0"/>
              <a:ea typeface="Calibri" panose="020F0502020204030204" pitchFamily="34" charset="0"/>
              <a:cs typeface="Helvetica" pitchFamily="2" charset="0"/>
            </a:endParaRPr>
          </a:p>
        </p:txBody>
      </p:sp>
      <p:pic>
        <p:nvPicPr>
          <p:cNvPr id="53254" name="Picture 2" descr="Icon&#10;&#10;Description automatically generated">
            <a:extLst>
              <a:ext uri="{FF2B5EF4-FFF2-40B4-BE49-F238E27FC236}">
                <a16:creationId xmlns:a16="http://schemas.microsoft.com/office/drawing/2014/main" id="{9BA644E7-6082-0DF2-23B8-2A60FC1C0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5872163"/>
            <a:ext cx="34528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Shape 13" descr="&quot;&quot;">
            <a:extLst>
              <a:ext uri="{FF2B5EF4-FFF2-40B4-BE49-F238E27FC236}">
                <a16:creationId xmlns:a16="http://schemas.microsoft.com/office/drawing/2014/main" id="{2C6FFBEC-C97F-7E88-6E45-FED05257559B}"/>
              </a:ext>
            </a:extLst>
          </p:cNvPr>
          <p:cNvSpPr>
            <a:spLocks noGrp="1" noRot="1" noChangeAspect="1" noMove="1" noResize="1" noEditPoints="1" noAdjustHandles="1" noChangeArrowheads="1" noChangeShapeType="1" noTextEdit="1"/>
          </p:cNvSpPr>
          <p:nvPr/>
        </p:nvSpPr>
        <p:spPr>
          <a:xfrm rot="10800000">
            <a:off x="5381625" y="6208713"/>
            <a:ext cx="6810375" cy="649287"/>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256" name="TextBox 1">
            <a:extLst>
              <a:ext uri="{FF2B5EF4-FFF2-40B4-BE49-F238E27FC236}">
                <a16:creationId xmlns:a16="http://schemas.microsoft.com/office/drawing/2014/main" id="{3CA8B703-FC41-E397-5C36-4CAFBA4BD82D}"/>
              </a:ext>
            </a:extLst>
          </p:cNvPr>
          <p:cNvSpPr txBox="1">
            <a:spLocks noChangeArrowheads="1"/>
          </p:cNvSpPr>
          <p:nvPr/>
        </p:nvSpPr>
        <p:spPr bwMode="auto">
          <a:xfrm>
            <a:off x="434975" y="2198688"/>
            <a:ext cx="2414588"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57" name="TextBox 2">
            <a:extLst>
              <a:ext uri="{FF2B5EF4-FFF2-40B4-BE49-F238E27FC236}">
                <a16:creationId xmlns:a16="http://schemas.microsoft.com/office/drawing/2014/main" id="{9CC39C79-5304-1F9A-72BF-8D38E7DD87D5}"/>
              </a:ext>
            </a:extLst>
          </p:cNvPr>
          <p:cNvSpPr txBox="1">
            <a:spLocks noChangeArrowheads="1"/>
          </p:cNvSpPr>
          <p:nvPr/>
        </p:nvSpPr>
        <p:spPr bwMode="auto">
          <a:xfrm>
            <a:off x="434975" y="3486150"/>
            <a:ext cx="2414588"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58" name="TextBox 4">
            <a:extLst>
              <a:ext uri="{FF2B5EF4-FFF2-40B4-BE49-F238E27FC236}">
                <a16:creationId xmlns:a16="http://schemas.microsoft.com/office/drawing/2014/main" id="{8D5F0BE6-2273-298D-05F6-F43E1AE76D1F}"/>
              </a:ext>
            </a:extLst>
          </p:cNvPr>
          <p:cNvSpPr txBox="1">
            <a:spLocks noChangeArrowheads="1"/>
          </p:cNvSpPr>
          <p:nvPr/>
        </p:nvSpPr>
        <p:spPr bwMode="auto">
          <a:xfrm>
            <a:off x="342900" y="4759325"/>
            <a:ext cx="2414588"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59" name="TextBox 5">
            <a:extLst>
              <a:ext uri="{FF2B5EF4-FFF2-40B4-BE49-F238E27FC236}">
                <a16:creationId xmlns:a16="http://schemas.microsoft.com/office/drawing/2014/main" id="{828F35E8-5195-CFFD-C418-02B94A489B01}"/>
              </a:ext>
            </a:extLst>
          </p:cNvPr>
          <p:cNvSpPr txBox="1">
            <a:spLocks noChangeArrowheads="1"/>
          </p:cNvSpPr>
          <p:nvPr/>
        </p:nvSpPr>
        <p:spPr bwMode="auto">
          <a:xfrm>
            <a:off x="3098800" y="2476500"/>
            <a:ext cx="2414588" cy="769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60" name="TextBox 6">
            <a:extLst>
              <a:ext uri="{FF2B5EF4-FFF2-40B4-BE49-F238E27FC236}">
                <a16:creationId xmlns:a16="http://schemas.microsoft.com/office/drawing/2014/main" id="{AB37E858-740F-07ED-D98B-C11414DAA27E}"/>
              </a:ext>
            </a:extLst>
          </p:cNvPr>
          <p:cNvSpPr txBox="1">
            <a:spLocks noChangeArrowheads="1"/>
          </p:cNvSpPr>
          <p:nvPr/>
        </p:nvSpPr>
        <p:spPr bwMode="auto">
          <a:xfrm>
            <a:off x="3098800" y="3611563"/>
            <a:ext cx="2414588"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61" name="TextBox 7">
            <a:extLst>
              <a:ext uri="{FF2B5EF4-FFF2-40B4-BE49-F238E27FC236}">
                <a16:creationId xmlns:a16="http://schemas.microsoft.com/office/drawing/2014/main" id="{26AFA371-873F-0183-B6E1-529392493DAD}"/>
              </a:ext>
            </a:extLst>
          </p:cNvPr>
          <p:cNvSpPr txBox="1">
            <a:spLocks noChangeArrowheads="1"/>
          </p:cNvSpPr>
          <p:nvPr/>
        </p:nvSpPr>
        <p:spPr bwMode="auto">
          <a:xfrm>
            <a:off x="3098800" y="5024438"/>
            <a:ext cx="2414588"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62" name="TextBox 8">
            <a:extLst>
              <a:ext uri="{FF2B5EF4-FFF2-40B4-BE49-F238E27FC236}">
                <a16:creationId xmlns:a16="http://schemas.microsoft.com/office/drawing/2014/main" id="{0E2326C6-A563-1A56-A3A7-D759B8AE4E05}"/>
              </a:ext>
            </a:extLst>
          </p:cNvPr>
          <p:cNvSpPr txBox="1">
            <a:spLocks noChangeArrowheads="1"/>
          </p:cNvSpPr>
          <p:nvPr/>
        </p:nvSpPr>
        <p:spPr bwMode="auto">
          <a:xfrm>
            <a:off x="5732463" y="1839913"/>
            <a:ext cx="2414587"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63" name="TextBox 10">
            <a:extLst>
              <a:ext uri="{FF2B5EF4-FFF2-40B4-BE49-F238E27FC236}">
                <a16:creationId xmlns:a16="http://schemas.microsoft.com/office/drawing/2014/main" id="{BA54F559-B851-FEB3-1C9A-86D1690FC75A}"/>
              </a:ext>
            </a:extLst>
          </p:cNvPr>
          <p:cNvSpPr txBox="1">
            <a:spLocks noChangeArrowheads="1"/>
          </p:cNvSpPr>
          <p:nvPr/>
        </p:nvSpPr>
        <p:spPr bwMode="auto">
          <a:xfrm>
            <a:off x="5883275" y="3151188"/>
            <a:ext cx="2414588"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64" name="TextBox 12">
            <a:extLst>
              <a:ext uri="{FF2B5EF4-FFF2-40B4-BE49-F238E27FC236}">
                <a16:creationId xmlns:a16="http://schemas.microsoft.com/office/drawing/2014/main" id="{E438A2CC-6CDF-8AD9-905C-6ACD3C477674}"/>
              </a:ext>
            </a:extLst>
          </p:cNvPr>
          <p:cNvSpPr txBox="1">
            <a:spLocks noChangeArrowheads="1"/>
          </p:cNvSpPr>
          <p:nvPr/>
        </p:nvSpPr>
        <p:spPr bwMode="auto">
          <a:xfrm>
            <a:off x="6034088" y="4624388"/>
            <a:ext cx="2413000"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65" name="TextBox 14">
            <a:extLst>
              <a:ext uri="{FF2B5EF4-FFF2-40B4-BE49-F238E27FC236}">
                <a16:creationId xmlns:a16="http://schemas.microsoft.com/office/drawing/2014/main" id="{9D77B5CA-3517-7D5C-C2E3-BD9891262711}"/>
              </a:ext>
            </a:extLst>
          </p:cNvPr>
          <p:cNvSpPr txBox="1">
            <a:spLocks noChangeArrowheads="1"/>
          </p:cNvSpPr>
          <p:nvPr/>
        </p:nvSpPr>
        <p:spPr bwMode="auto">
          <a:xfrm>
            <a:off x="8712200" y="1677988"/>
            <a:ext cx="2414588"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66" name="TextBox 15">
            <a:extLst>
              <a:ext uri="{FF2B5EF4-FFF2-40B4-BE49-F238E27FC236}">
                <a16:creationId xmlns:a16="http://schemas.microsoft.com/office/drawing/2014/main" id="{724FF5EC-A0DD-5A53-AB32-CB17B85BFFBC}"/>
              </a:ext>
            </a:extLst>
          </p:cNvPr>
          <p:cNvSpPr txBox="1">
            <a:spLocks noChangeArrowheads="1"/>
          </p:cNvSpPr>
          <p:nvPr/>
        </p:nvSpPr>
        <p:spPr bwMode="auto">
          <a:xfrm>
            <a:off x="8870950" y="2981325"/>
            <a:ext cx="2414588" cy="769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67" name="TextBox 16">
            <a:extLst>
              <a:ext uri="{FF2B5EF4-FFF2-40B4-BE49-F238E27FC236}">
                <a16:creationId xmlns:a16="http://schemas.microsoft.com/office/drawing/2014/main" id="{A180453E-E240-98EE-B8FD-C661254A1C10}"/>
              </a:ext>
            </a:extLst>
          </p:cNvPr>
          <p:cNvSpPr txBox="1">
            <a:spLocks noChangeArrowheads="1"/>
          </p:cNvSpPr>
          <p:nvPr/>
        </p:nvSpPr>
        <p:spPr bwMode="auto">
          <a:xfrm>
            <a:off x="8967788" y="4135438"/>
            <a:ext cx="2414587"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3268" name="TextBox 17">
            <a:extLst>
              <a:ext uri="{FF2B5EF4-FFF2-40B4-BE49-F238E27FC236}">
                <a16:creationId xmlns:a16="http://schemas.microsoft.com/office/drawing/2014/main" id="{847C509F-53BB-DEA8-C4CB-3C456405E68D}"/>
              </a:ext>
            </a:extLst>
          </p:cNvPr>
          <p:cNvSpPr txBox="1">
            <a:spLocks noChangeArrowheads="1"/>
          </p:cNvSpPr>
          <p:nvPr/>
        </p:nvSpPr>
        <p:spPr bwMode="auto">
          <a:xfrm>
            <a:off x="8872538" y="5287963"/>
            <a:ext cx="2414587"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descr="&quot;&quot;">
            <a:extLst>
              <a:ext uri="{FF2B5EF4-FFF2-40B4-BE49-F238E27FC236}">
                <a16:creationId xmlns:a16="http://schemas.microsoft.com/office/drawing/2014/main" id="{DA0DC8DE-03D7-469E-F778-9552C63A0682}"/>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Shape 11" descr="&quot;&quot;">
            <a:extLst>
              <a:ext uri="{FF2B5EF4-FFF2-40B4-BE49-F238E27FC236}">
                <a16:creationId xmlns:a16="http://schemas.microsoft.com/office/drawing/2014/main" id="{11628323-AB2E-338F-1468-90290AF51269}"/>
              </a:ext>
            </a:extLst>
          </p:cNvPr>
          <p:cNvSpPr>
            <a:spLocks noGrp="1" noRot="1" noChangeAspect="1" noMove="1" noResize="1" noEditPoints="1" noAdjustHandles="1" noChangeArrowheads="1" noChangeShapeType="1" noTextEdit="1"/>
          </p:cNvSpPr>
          <p:nvPr/>
        </p:nvSpPr>
        <p:spPr>
          <a:xfrm>
            <a:off x="0" y="0"/>
            <a:ext cx="11766550" cy="2062163"/>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8AB713F0-A820-8710-8CE7-194EB094254C}"/>
              </a:ext>
            </a:extLst>
          </p:cNvPr>
          <p:cNvSpPr txBox="1"/>
          <p:nvPr/>
        </p:nvSpPr>
        <p:spPr>
          <a:xfrm>
            <a:off x="434975" y="609600"/>
            <a:ext cx="11742738" cy="1330325"/>
          </a:xfrm>
          <a:prstGeom prst="rect">
            <a:avLst/>
          </a:prstGeom>
        </p:spPr>
        <p:txBody>
          <a:bodyPr anchor="ctr">
            <a:normAutofit/>
          </a:bodyPr>
          <a:lstStyle/>
          <a:p>
            <a:pPr eaLnBrk="1" fontAlgn="auto" hangingPunct="1">
              <a:lnSpc>
                <a:spcPct val="90000"/>
              </a:lnSpc>
              <a:spcAft>
                <a:spcPts val="600"/>
              </a:spcAft>
              <a:defRPr/>
            </a:pPr>
            <a:r>
              <a:rPr lang="en-US" sz="4400" dirty="0">
                <a:latin typeface="Helvetica"/>
                <a:ea typeface="+mj-ea"/>
                <a:cs typeface="Helvetica"/>
              </a:rPr>
              <a:t>The 6-word story</a:t>
            </a:r>
          </a:p>
        </p:txBody>
      </p:sp>
      <p:sp>
        <p:nvSpPr>
          <p:cNvPr id="55300" name="TextBox 4">
            <a:extLst>
              <a:ext uri="{FF2B5EF4-FFF2-40B4-BE49-F238E27FC236}">
                <a16:creationId xmlns:a16="http://schemas.microsoft.com/office/drawing/2014/main" id="{3ED0B7C1-A71A-C2E3-99FB-87F92D9C3B2F}"/>
              </a:ext>
            </a:extLst>
          </p:cNvPr>
          <p:cNvSpPr txBox="1">
            <a:spLocks noChangeArrowheads="1"/>
          </p:cNvSpPr>
          <p:nvPr/>
        </p:nvSpPr>
        <p:spPr bwMode="auto">
          <a:xfrm>
            <a:off x="1136650" y="2198688"/>
            <a:ext cx="5402263"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spcAft>
                <a:spcPts val="600"/>
              </a:spcAft>
              <a:buFont typeface="Wingdings" pitchFamily="2" charset="2"/>
              <a:buChar char="Ø"/>
            </a:pPr>
            <a:endParaRPr lang="en-US" altLang="en-US" sz="2000">
              <a:latin typeface="Helvetica" pitchFamily="2" charset="0"/>
              <a:ea typeface="Calibri" panose="020F0502020204030204" pitchFamily="34" charset="0"/>
              <a:cs typeface="Helvetica" pitchFamily="2" charset="0"/>
            </a:endParaRPr>
          </a:p>
        </p:txBody>
      </p:sp>
      <p:pic>
        <p:nvPicPr>
          <p:cNvPr id="55301" name="Picture 2" descr="Icon&#10;&#10;Description automatically generated">
            <a:extLst>
              <a:ext uri="{FF2B5EF4-FFF2-40B4-BE49-F238E27FC236}">
                <a16:creationId xmlns:a16="http://schemas.microsoft.com/office/drawing/2014/main" id="{4EEB80A2-7565-0EF1-DDD8-BC946FEE5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5872163"/>
            <a:ext cx="34528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Shape 13" descr="&quot;&quot;">
            <a:extLst>
              <a:ext uri="{FF2B5EF4-FFF2-40B4-BE49-F238E27FC236}">
                <a16:creationId xmlns:a16="http://schemas.microsoft.com/office/drawing/2014/main" id="{38C5BD6D-F20F-E120-D0C1-2F9446BE9237}"/>
              </a:ext>
            </a:extLst>
          </p:cNvPr>
          <p:cNvSpPr>
            <a:spLocks noGrp="1" noRot="1" noChangeAspect="1" noMove="1" noResize="1" noEditPoints="1" noAdjustHandles="1" noChangeArrowheads="1" noChangeShapeType="1" noTextEdit="1"/>
          </p:cNvSpPr>
          <p:nvPr/>
        </p:nvSpPr>
        <p:spPr>
          <a:xfrm rot="10800000">
            <a:off x="5381625" y="6208713"/>
            <a:ext cx="6810375" cy="649287"/>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303" name="TextBox 1">
            <a:extLst>
              <a:ext uri="{FF2B5EF4-FFF2-40B4-BE49-F238E27FC236}">
                <a16:creationId xmlns:a16="http://schemas.microsoft.com/office/drawing/2014/main" id="{E799410E-AB3D-A345-09CB-06150B0AD71D}"/>
              </a:ext>
            </a:extLst>
          </p:cNvPr>
          <p:cNvSpPr txBox="1">
            <a:spLocks noChangeArrowheads="1"/>
          </p:cNvSpPr>
          <p:nvPr/>
        </p:nvSpPr>
        <p:spPr bwMode="auto">
          <a:xfrm>
            <a:off x="434975" y="2198688"/>
            <a:ext cx="2414588"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04" name="TextBox 2">
            <a:extLst>
              <a:ext uri="{FF2B5EF4-FFF2-40B4-BE49-F238E27FC236}">
                <a16:creationId xmlns:a16="http://schemas.microsoft.com/office/drawing/2014/main" id="{7DE7D3E0-C760-77CE-4960-FA27A8CEA663}"/>
              </a:ext>
            </a:extLst>
          </p:cNvPr>
          <p:cNvSpPr txBox="1">
            <a:spLocks noChangeArrowheads="1"/>
          </p:cNvSpPr>
          <p:nvPr/>
        </p:nvSpPr>
        <p:spPr bwMode="auto">
          <a:xfrm>
            <a:off x="434975" y="3486150"/>
            <a:ext cx="2414588"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05" name="TextBox 4">
            <a:extLst>
              <a:ext uri="{FF2B5EF4-FFF2-40B4-BE49-F238E27FC236}">
                <a16:creationId xmlns:a16="http://schemas.microsoft.com/office/drawing/2014/main" id="{DBD830F7-8094-5D5C-BDCE-8C6F41651E3C}"/>
              </a:ext>
            </a:extLst>
          </p:cNvPr>
          <p:cNvSpPr txBox="1">
            <a:spLocks noChangeArrowheads="1"/>
          </p:cNvSpPr>
          <p:nvPr/>
        </p:nvSpPr>
        <p:spPr bwMode="auto">
          <a:xfrm>
            <a:off x="342900" y="4759325"/>
            <a:ext cx="2414588"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06" name="TextBox 5">
            <a:extLst>
              <a:ext uri="{FF2B5EF4-FFF2-40B4-BE49-F238E27FC236}">
                <a16:creationId xmlns:a16="http://schemas.microsoft.com/office/drawing/2014/main" id="{1607DD6B-5B22-7DB3-150E-F78F5E963F0C}"/>
              </a:ext>
            </a:extLst>
          </p:cNvPr>
          <p:cNvSpPr txBox="1">
            <a:spLocks noChangeArrowheads="1"/>
          </p:cNvSpPr>
          <p:nvPr/>
        </p:nvSpPr>
        <p:spPr bwMode="auto">
          <a:xfrm>
            <a:off x="3098800" y="2476500"/>
            <a:ext cx="2414588" cy="769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07" name="TextBox 6">
            <a:extLst>
              <a:ext uri="{FF2B5EF4-FFF2-40B4-BE49-F238E27FC236}">
                <a16:creationId xmlns:a16="http://schemas.microsoft.com/office/drawing/2014/main" id="{CA711D26-AF0A-4572-6890-74677CBC7984}"/>
              </a:ext>
            </a:extLst>
          </p:cNvPr>
          <p:cNvSpPr txBox="1">
            <a:spLocks noChangeArrowheads="1"/>
          </p:cNvSpPr>
          <p:nvPr/>
        </p:nvSpPr>
        <p:spPr bwMode="auto">
          <a:xfrm>
            <a:off x="3098800" y="3611563"/>
            <a:ext cx="2414588"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08" name="TextBox 7">
            <a:extLst>
              <a:ext uri="{FF2B5EF4-FFF2-40B4-BE49-F238E27FC236}">
                <a16:creationId xmlns:a16="http://schemas.microsoft.com/office/drawing/2014/main" id="{2D5E0D12-9AAE-4F5C-69CD-F8CDD06BDF6D}"/>
              </a:ext>
            </a:extLst>
          </p:cNvPr>
          <p:cNvSpPr txBox="1">
            <a:spLocks noChangeArrowheads="1"/>
          </p:cNvSpPr>
          <p:nvPr/>
        </p:nvSpPr>
        <p:spPr bwMode="auto">
          <a:xfrm>
            <a:off x="3098800" y="5024438"/>
            <a:ext cx="2414588"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09" name="TextBox 8">
            <a:extLst>
              <a:ext uri="{FF2B5EF4-FFF2-40B4-BE49-F238E27FC236}">
                <a16:creationId xmlns:a16="http://schemas.microsoft.com/office/drawing/2014/main" id="{BBD7650D-C0CD-A3BF-00A1-EEF79D1FC33F}"/>
              </a:ext>
            </a:extLst>
          </p:cNvPr>
          <p:cNvSpPr txBox="1">
            <a:spLocks noChangeArrowheads="1"/>
          </p:cNvSpPr>
          <p:nvPr/>
        </p:nvSpPr>
        <p:spPr bwMode="auto">
          <a:xfrm>
            <a:off x="5732463" y="1839913"/>
            <a:ext cx="2414587"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10" name="TextBox 10">
            <a:extLst>
              <a:ext uri="{FF2B5EF4-FFF2-40B4-BE49-F238E27FC236}">
                <a16:creationId xmlns:a16="http://schemas.microsoft.com/office/drawing/2014/main" id="{C3DA7F04-5CFE-6BBC-B51C-04446233F501}"/>
              </a:ext>
            </a:extLst>
          </p:cNvPr>
          <p:cNvSpPr txBox="1">
            <a:spLocks noChangeArrowheads="1"/>
          </p:cNvSpPr>
          <p:nvPr/>
        </p:nvSpPr>
        <p:spPr bwMode="auto">
          <a:xfrm>
            <a:off x="5883275" y="3151188"/>
            <a:ext cx="2414588"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11" name="TextBox 12">
            <a:extLst>
              <a:ext uri="{FF2B5EF4-FFF2-40B4-BE49-F238E27FC236}">
                <a16:creationId xmlns:a16="http://schemas.microsoft.com/office/drawing/2014/main" id="{8E1AC7B0-490B-21A0-3D75-A1B1F0610157}"/>
              </a:ext>
            </a:extLst>
          </p:cNvPr>
          <p:cNvSpPr txBox="1">
            <a:spLocks noChangeArrowheads="1"/>
          </p:cNvSpPr>
          <p:nvPr/>
        </p:nvSpPr>
        <p:spPr bwMode="auto">
          <a:xfrm>
            <a:off x="6034088" y="4624388"/>
            <a:ext cx="2413000"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12" name="TextBox 14">
            <a:extLst>
              <a:ext uri="{FF2B5EF4-FFF2-40B4-BE49-F238E27FC236}">
                <a16:creationId xmlns:a16="http://schemas.microsoft.com/office/drawing/2014/main" id="{8D8A46A6-2033-378E-CDEE-B79D48857B14}"/>
              </a:ext>
            </a:extLst>
          </p:cNvPr>
          <p:cNvSpPr txBox="1">
            <a:spLocks noChangeArrowheads="1"/>
          </p:cNvSpPr>
          <p:nvPr/>
        </p:nvSpPr>
        <p:spPr bwMode="auto">
          <a:xfrm>
            <a:off x="8712200" y="1677988"/>
            <a:ext cx="2414588"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13" name="TextBox 15">
            <a:extLst>
              <a:ext uri="{FF2B5EF4-FFF2-40B4-BE49-F238E27FC236}">
                <a16:creationId xmlns:a16="http://schemas.microsoft.com/office/drawing/2014/main" id="{C58E0FCF-EAFF-A89D-5593-4CEC532ED8E5}"/>
              </a:ext>
            </a:extLst>
          </p:cNvPr>
          <p:cNvSpPr txBox="1">
            <a:spLocks noChangeArrowheads="1"/>
          </p:cNvSpPr>
          <p:nvPr/>
        </p:nvSpPr>
        <p:spPr bwMode="auto">
          <a:xfrm>
            <a:off x="8870950" y="2981325"/>
            <a:ext cx="2414588" cy="769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14" name="TextBox 16">
            <a:extLst>
              <a:ext uri="{FF2B5EF4-FFF2-40B4-BE49-F238E27FC236}">
                <a16:creationId xmlns:a16="http://schemas.microsoft.com/office/drawing/2014/main" id="{407A55F1-2ADD-2695-A4FF-177661304383}"/>
              </a:ext>
            </a:extLst>
          </p:cNvPr>
          <p:cNvSpPr txBox="1">
            <a:spLocks noChangeArrowheads="1"/>
          </p:cNvSpPr>
          <p:nvPr/>
        </p:nvSpPr>
        <p:spPr bwMode="auto">
          <a:xfrm>
            <a:off x="8967788" y="4135438"/>
            <a:ext cx="2414587"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
        <p:nvSpPr>
          <p:cNvPr id="55315" name="TextBox 17">
            <a:extLst>
              <a:ext uri="{FF2B5EF4-FFF2-40B4-BE49-F238E27FC236}">
                <a16:creationId xmlns:a16="http://schemas.microsoft.com/office/drawing/2014/main" id="{DA315470-6C93-B6E8-241F-16C3973E240F}"/>
              </a:ext>
            </a:extLst>
          </p:cNvPr>
          <p:cNvSpPr txBox="1">
            <a:spLocks noChangeArrowheads="1"/>
          </p:cNvSpPr>
          <p:nvPr/>
        </p:nvSpPr>
        <p:spPr bwMode="auto">
          <a:xfrm>
            <a:off x="8872538" y="5287963"/>
            <a:ext cx="2414587" cy="768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40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DB854701EA50449EDFE222D678F9D1" ma:contentTypeVersion="18" ma:contentTypeDescription="Create a new document." ma:contentTypeScope="" ma:versionID="2105a9a43e9a615e0a198992d8da77a7">
  <xsd:schema xmlns:xsd="http://www.w3.org/2001/XMLSchema" xmlns:xs="http://www.w3.org/2001/XMLSchema" xmlns:p="http://schemas.microsoft.com/office/2006/metadata/properties" xmlns:ns2="fc3ef60e-24f9-4a7a-a8a5-865e53a097b9" xmlns:ns3="b683b398-b18a-4366-9ff2-8de62d131ff1" targetNamespace="http://schemas.microsoft.com/office/2006/metadata/properties" ma:root="true" ma:fieldsID="4eeb9d193717c9b36dbc1ee1a0e943d1" ns2:_="" ns3:_="">
    <xsd:import namespace="fc3ef60e-24f9-4a7a-a8a5-865e53a097b9"/>
    <xsd:import namespace="b683b398-b18a-4366-9ff2-8de62d131f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ef60e-24f9-4a7a-a8a5-865e53a097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09d023c-392c-495a-9a88-e97468141857}" ma:internalName="TaxCatchAll" ma:showField="CatchAllData" ma:web="fc3ef60e-24f9-4a7a-a8a5-865e53a097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83b398-b18a-4366-9ff2-8de62d131f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fdee1e-1c98-4aad-9cf8-79ba8ea842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fc3ef60e-24f9-4a7a-a8a5-865e53a097b9" xsi:nil="true"/>
    <lcf76f155ced4ddcb4097134ff3c332f xmlns="b683b398-b18a-4366-9ff2-8de62d131ff1">
      <Terms xmlns="http://schemas.microsoft.com/office/infopath/2007/PartnerControls"/>
    </lcf76f155ced4ddcb4097134ff3c332f>
    <SharedWithUsers xmlns="fc3ef60e-24f9-4a7a-a8a5-865e53a097b9">
      <UserInfo>
        <DisplayName>Gabriella Del Rio</DisplayName>
        <AccountId>2527</AccountId>
        <AccountType/>
      </UserInfo>
      <UserInfo>
        <DisplayName>Malaina Saha</DisplayName>
        <AccountId>1201</AccountId>
        <AccountType/>
      </UserInfo>
      <UserInfo>
        <DisplayName>Katie Rasmussen</DisplayName>
        <AccountId>2229</AccountId>
        <AccountType/>
      </UserInfo>
    </SharedWithUsers>
  </documentManagement>
</p:properties>
</file>

<file path=customXml/itemProps1.xml><?xml version="1.0" encoding="utf-8"?>
<ds:datastoreItem xmlns:ds="http://schemas.openxmlformats.org/officeDocument/2006/customXml" ds:itemID="{6A93D930-D589-CB4B-BE8D-7F5F89C824D3}">
  <ds:schemaRefs>
    <ds:schemaRef ds:uri="http://schemas.microsoft.com/sharepoint/v3/contenttype/forms"/>
  </ds:schemaRefs>
</ds:datastoreItem>
</file>

<file path=customXml/itemProps2.xml><?xml version="1.0" encoding="utf-8"?>
<ds:datastoreItem xmlns:ds="http://schemas.openxmlformats.org/officeDocument/2006/customXml" ds:itemID="{17964283-A9CF-7547-A957-7E47B6D42DC3}">
  <ds:schemaRefs>
    <ds:schemaRef ds:uri="http://schemas.microsoft.com/office/2006/metadata/longProperties"/>
  </ds:schemaRefs>
</ds:datastoreItem>
</file>

<file path=customXml/itemProps3.xml><?xml version="1.0" encoding="utf-8"?>
<ds:datastoreItem xmlns:ds="http://schemas.openxmlformats.org/officeDocument/2006/customXml" ds:itemID="{A675BC8F-E48A-40D1-A9E5-ADBC89A6F5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3ef60e-24f9-4a7a-a8a5-865e53a097b9"/>
    <ds:schemaRef ds:uri="b683b398-b18a-4366-9ff2-8de62d131f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E29AEF0-2DD1-1C47-968C-20F05518FB15}">
  <ds:schemaRefs>
    <ds:schemaRef ds:uri="http://purl.org/dc/dcmitype/"/>
    <ds:schemaRef ds:uri="http://schemas.microsoft.com/office/2006/documentManagement/types"/>
    <ds:schemaRef ds:uri="b683b398-b18a-4366-9ff2-8de62d131ff1"/>
    <ds:schemaRef ds:uri="http://schemas.microsoft.com/office/2006/metadata/properties"/>
    <ds:schemaRef ds:uri="http://purl.org/dc/terms/"/>
    <ds:schemaRef ds:uri="http://schemas.openxmlformats.org/package/2006/metadata/core-properties"/>
    <ds:schemaRef ds:uri="http://schemas.microsoft.com/office/infopath/2007/PartnerControls"/>
    <ds:schemaRef ds:uri="fc3ef60e-24f9-4a7a-a8a5-865e53a097b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3764</TotalTime>
  <Words>1479</Words>
  <Application>Microsoft Office PowerPoint</Application>
  <PresentationFormat>Widescreen</PresentationFormat>
  <Paragraphs>106</Paragraphs>
  <Slides>12</Slides>
  <Notes>12</Notes>
  <HiddenSlides>0</HiddenSlides>
  <MMClips>1</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Malaina Saha</dc:creator>
  <cp:lastModifiedBy>Malaina Saha</cp:lastModifiedBy>
  <cp:revision>546</cp:revision>
  <dcterms:created xsi:type="dcterms:W3CDTF">2023-07-17T15:37:24Z</dcterms:created>
  <dcterms:modified xsi:type="dcterms:W3CDTF">2024-01-11T18:55:53Z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0x010100CCDB854701EA50449EDFE222D678F9D1</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y fmtid="{D5CDD505-2E9C-101B-9397-08002B2CF9AE}" pid="7" name="display_urn:schemas-microsoft-com:office:office#SharedWithUsers">
    <vt:lpwstr>Gabriella Del Rio;Malaina Saha</vt:lpwstr>
  </property>
</Properties>
</file>